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drawing1.xml" ContentType="application/vnd.ms-office.drawingml.diagramDrawing+xml"/>
  <Override PartName="/ppt/theme/theme2.xml" ContentType="application/vnd.openxmlformats-officedocument.theme+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4137" r:id="rId1"/>
  </p:sldMasterIdLst>
  <p:notesMasterIdLst>
    <p:notesMasterId r:id="rId12"/>
  </p:notesMasterIdLst>
  <p:sldIdLst>
    <p:sldId id="311" r:id="rId2"/>
    <p:sldId id="365" r:id="rId3"/>
    <p:sldId id="366" r:id="rId4"/>
    <p:sldId id="371" r:id="rId5"/>
    <p:sldId id="369" r:id="rId6"/>
    <p:sldId id="372" r:id="rId7"/>
    <p:sldId id="368" r:id="rId8"/>
    <p:sldId id="367" r:id="rId9"/>
    <p:sldId id="373" r:id="rId10"/>
    <p:sldId id="35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18D6B1-C0D4-4174-B0AF-257D56FF304B}">
          <p14:sldIdLst>
            <p14:sldId id="311"/>
            <p14:sldId id="365"/>
            <p14:sldId id="366"/>
            <p14:sldId id="371"/>
            <p14:sldId id="369"/>
            <p14:sldId id="372"/>
            <p14:sldId id="368"/>
            <p14:sldId id="367"/>
            <p14:sldId id="373"/>
          </p14:sldIdLst>
        </p14:section>
        <p14:section name="Untitled Section" id="{BFFAFDB1-D4C6-44EA-85AE-054577B5A8D7}">
          <p14:sldIdLst>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tto, Tracy     (ASD-W)" initials="GT(" lastIdx="1" clrIdx="0">
    <p:extLst>
      <p:ext uri="{19B8F6BF-5375-455C-9EA6-DF929625EA0E}">
        <p15:presenceInfo xmlns:p15="http://schemas.microsoft.com/office/powerpoint/2012/main" userId="S::tracy.gatto@nbed.nb.ca::ba614077-d2f7-4d98-a255-3c012c27ca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83532-FD5D-4E4F-8772-DA9A7D41C375}"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39D4025-3AE2-4BFA-A285-D66599D656F5}">
      <dgm:prSet/>
      <dgm:spPr/>
      <dgm:t>
        <a:bodyPr/>
        <a:lstStyle/>
        <a:p>
          <a:r>
            <a:rPr lang="en-US"/>
            <a:t>Broad Based Technology 10</a:t>
          </a:r>
        </a:p>
      </dgm:t>
    </dgm:pt>
    <dgm:pt modelId="{9B1A0346-5DA3-472C-B6BD-8819454FFC71}" type="parTrans" cxnId="{A3568A14-4BB1-42A9-AF55-A464ED92647E}">
      <dgm:prSet/>
      <dgm:spPr/>
      <dgm:t>
        <a:bodyPr/>
        <a:lstStyle/>
        <a:p>
          <a:endParaRPr lang="en-US"/>
        </a:p>
      </dgm:t>
    </dgm:pt>
    <dgm:pt modelId="{2096534F-0E04-463E-9657-F6ED53F3EA32}" type="sibTrans" cxnId="{A3568A14-4BB1-42A9-AF55-A464ED92647E}">
      <dgm:prSet/>
      <dgm:spPr/>
      <dgm:t>
        <a:bodyPr/>
        <a:lstStyle/>
        <a:p>
          <a:endParaRPr lang="en-US"/>
        </a:p>
      </dgm:t>
    </dgm:pt>
    <dgm:pt modelId="{A958F85F-33E5-4F29-BD86-897B0695FC3E}">
      <dgm:prSet/>
      <dgm:spPr/>
      <dgm:t>
        <a:bodyPr/>
        <a:lstStyle/>
        <a:p>
          <a:r>
            <a:rPr lang="en-US"/>
            <a:t>Intro to Applied Tech 110</a:t>
          </a:r>
        </a:p>
      </dgm:t>
    </dgm:pt>
    <dgm:pt modelId="{A6AB7610-3C95-4BA6-A452-839FAC354016}" type="parTrans" cxnId="{37B8D842-30DF-4014-B668-7B7049A42E12}">
      <dgm:prSet/>
      <dgm:spPr/>
      <dgm:t>
        <a:bodyPr/>
        <a:lstStyle/>
        <a:p>
          <a:endParaRPr lang="en-US"/>
        </a:p>
      </dgm:t>
    </dgm:pt>
    <dgm:pt modelId="{22BBF947-8EBD-4388-96E8-5CDBCEE1F15E}" type="sibTrans" cxnId="{37B8D842-30DF-4014-B668-7B7049A42E12}">
      <dgm:prSet/>
      <dgm:spPr/>
      <dgm:t>
        <a:bodyPr/>
        <a:lstStyle/>
        <a:p>
          <a:endParaRPr lang="en-US"/>
        </a:p>
      </dgm:t>
    </dgm:pt>
    <dgm:pt modelId="{202EF2EB-30B8-449C-9CC2-FE3ABF52B7DA}">
      <dgm:prSet/>
      <dgm:spPr/>
      <dgm:t>
        <a:bodyPr/>
        <a:lstStyle/>
        <a:p>
          <a:r>
            <a:rPr lang="en-US"/>
            <a:t>Phys Ed. 10</a:t>
          </a:r>
        </a:p>
      </dgm:t>
    </dgm:pt>
    <dgm:pt modelId="{4E0A1114-338D-4F12-BFF1-1E20C2A6FE8B}" type="parTrans" cxnId="{3AFEBC6D-4FC3-4E7A-A5AD-727A9DCA5EFA}">
      <dgm:prSet/>
      <dgm:spPr/>
      <dgm:t>
        <a:bodyPr/>
        <a:lstStyle/>
        <a:p>
          <a:endParaRPr lang="en-US"/>
        </a:p>
      </dgm:t>
    </dgm:pt>
    <dgm:pt modelId="{B81F1078-6D01-4952-BF7B-A3BF408BAD5D}" type="sibTrans" cxnId="{3AFEBC6D-4FC3-4E7A-A5AD-727A9DCA5EFA}">
      <dgm:prSet/>
      <dgm:spPr/>
      <dgm:t>
        <a:bodyPr/>
        <a:lstStyle/>
        <a:p>
          <a:endParaRPr lang="en-US"/>
        </a:p>
      </dgm:t>
    </dgm:pt>
    <dgm:pt modelId="{59E707F7-9D4D-4107-9662-7010BB19959B}">
      <dgm:prSet/>
      <dgm:spPr/>
      <dgm:t>
        <a:bodyPr/>
        <a:lstStyle/>
        <a:p>
          <a:r>
            <a:rPr lang="en-US"/>
            <a:t>Visual Art 10</a:t>
          </a:r>
        </a:p>
      </dgm:t>
    </dgm:pt>
    <dgm:pt modelId="{65D4E333-08F8-440F-BCE5-7958C1C6EBEF}" type="parTrans" cxnId="{DDE87F72-A62B-4938-9982-4ED2AA9AB2C1}">
      <dgm:prSet/>
      <dgm:spPr/>
      <dgm:t>
        <a:bodyPr/>
        <a:lstStyle/>
        <a:p>
          <a:endParaRPr lang="en-US"/>
        </a:p>
      </dgm:t>
    </dgm:pt>
    <dgm:pt modelId="{A7E1C4CD-E8E7-4FC0-9506-69522C2181F0}" type="sibTrans" cxnId="{DDE87F72-A62B-4938-9982-4ED2AA9AB2C1}">
      <dgm:prSet/>
      <dgm:spPr/>
      <dgm:t>
        <a:bodyPr/>
        <a:lstStyle/>
        <a:p>
          <a:endParaRPr lang="en-US"/>
        </a:p>
      </dgm:t>
    </dgm:pt>
    <dgm:pt modelId="{6BD3EB73-2EF8-42CF-83A5-892AE33C1416}">
      <dgm:prSet/>
      <dgm:spPr/>
      <dgm:t>
        <a:bodyPr/>
        <a:lstStyle/>
        <a:p>
          <a:r>
            <a:rPr lang="en-US"/>
            <a:t>Music 10 – Guitar</a:t>
          </a:r>
        </a:p>
      </dgm:t>
    </dgm:pt>
    <dgm:pt modelId="{C6A47DDF-2600-4DED-A04D-C97A421A5A46}" type="parTrans" cxnId="{8588AB82-5DA8-4CD9-9B08-1371AAC5115E}">
      <dgm:prSet/>
      <dgm:spPr/>
      <dgm:t>
        <a:bodyPr/>
        <a:lstStyle/>
        <a:p>
          <a:endParaRPr lang="en-US"/>
        </a:p>
      </dgm:t>
    </dgm:pt>
    <dgm:pt modelId="{352C3C5E-CE9F-4073-B547-036297D43974}" type="sibTrans" cxnId="{8588AB82-5DA8-4CD9-9B08-1371AAC5115E}">
      <dgm:prSet/>
      <dgm:spPr/>
      <dgm:t>
        <a:bodyPr/>
        <a:lstStyle/>
        <a:p>
          <a:endParaRPr lang="en-US"/>
        </a:p>
      </dgm:t>
    </dgm:pt>
    <dgm:pt modelId="{1636D969-1442-47C9-8C38-B2CC39721B20}">
      <dgm:prSet/>
      <dgm:spPr/>
      <dgm:t>
        <a:bodyPr/>
        <a:lstStyle/>
        <a:p>
          <a:r>
            <a:rPr lang="en-US"/>
            <a:t>Choral</a:t>
          </a:r>
        </a:p>
      </dgm:t>
    </dgm:pt>
    <dgm:pt modelId="{D1709FAE-B20E-4E87-B227-7B39DDF6B6A7}" type="parTrans" cxnId="{74D06C00-8A4F-41E9-BF49-8F2BCCBD28D9}">
      <dgm:prSet/>
      <dgm:spPr/>
      <dgm:t>
        <a:bodyPr/>
        <a:lstStyle/>
        <a:p>
          <a:endParaRPr lang="en-US"/>
        </a:p>
      </dgm:t>
    </dgm:pt>
    <dgm:pt modelId="{B87DF066-97B4-4C2E-BD7B-71E4725B83D5}" type="sibTrans" cxnId="{74D06C00-8A4F-41E9-BF49-8F2BCCBD28D9}">
      <dgm:prSet/>
      <dgm:spPr/>
      <dgm:t>
        <a:bodyPr/>
        <a:lstStyle/>
        <a:p>
          <a:endParaRPr lang="en-US"/>
        </a:p>
      </dgm:t>
    </dgm:pt>
    <dgm:pt modelId="{29154F1A-E3F9-4066-AF66-B037CCB49656}">
      <dgm:prSet/>
      <dgm:spPr/>
      <dgm:t>
        <a:bodyPr/>
        <a:lstStyle/>
        <a:p>
          <a:r>
            <a:rPr lang="en-US"/>
            <a:t>Keyboard</a:t>
          </a:r>
        </a:p>
      </dgm:t>
    </dgm:pt>
    <dgm:pt modelId="{CFF439C3-3DF4-482F-9472-5149682C7484}" type="parTrans" cxnId="{94458D82-DCDA-496E-91DF-EA5A9EB46354}">
      <dgm:prSet/>
      <dgm:spPr/>
      <dgm:t>
        <a:bodyPr/>
        <a:lstStyle/>
        <a:p>
          <a:endParaRPr lang="en-US"/>
        </a:p>
      </dgm:t>
    </dgm:pt>
    <dgm:pt modelId="{7A6108D7-2742-4D76-A3D9-BB781C3185DE}" type="sibTrans" cxnId="{94458D82-DCDA-496E-91DF-EA5A9EB46354}">
      <dgm:prSet/>
      <dgm:spPr/>
      <dgm:t>
        <a:bodyPr/>
        <a:lstStyle/>
        <a:p>
          <a:endParaRPr lang="en-US"/>
        </a:p>
      </dgm:t>
    </dgm:pt>
    <dgm:pt modelId="{DA88B94B-A966-4A51-8E27-AE973A0F0C17}">
      <dgm:prSet/>
      <dgm:spPr/>
      <dgm:t>
        <a:bodyPr/>
        <a:lstStyle/>
        <a:p>
          <a:r>
            <a:rPr lang="en-US"/>
            <a:t>Instrumental</a:t>
          </a:r>
        </a:p>
      </dgm:t>
    </dgm:pt>
    <dgm:pt modelId="{52693B46-FD29-4AD9-97E0-B45E0ACB373C}" type="parTrans" cxnId="{3294DAB9-BB5D-49C7-B88C-46CE83E0ED34}">
      <dgm:prSet/>
      <dgm:spPr/>
      <dgm:t>
        <a:bodyPr/>
        <a:lstStyle/>
        <a:p>
          <a:endParaRPr lang="en-US"/>
        </a:p>
      </dgm:t>
    </dgm:pt>
    <dgm:pt modelId="{C52E92DD-5C98-4FEC-852D-5DEAE7D95494}" type="sibTrans" cxnId="{3294DAB9-BB5D-49C7-B88C-46CE83E0ED34}">
      <dgm:prSet/>
      <dgm:spPr/>
      <dgm:t>
        <a:bodyPr/>
        <a:lstStyle/>
        <a:p>
          <a:endParaRPr lang="en-US"/>
        </a:p>
      </dgm:t>
    </dgm:pt>
    <dgm:pt modelId="{893EC6FA-67FA-42E0-9B55-9F0ADC3EB758}" type="pres">
      <dgm:prSet presAssocID="{D9583532-FD5D-4E4F-8772-DA9A7D41C375}" presName="linear" presStyleCnt="0">
        <dgm:presLayoutVars>
          <dgm:dir/>
          <dgm:animLvl val="lvl"/>
          <dgm:resizeHandles val="exact"/>
        </dgm:presLayoutVars>
      </dgm:prSet>
      <dgm:spPr/>
    </dgm:pt>
    <dgm:pt modelId="{B517DAE2-F37A-4319-9B3B-127F6EC9165E}" type="pres">
      <dgm:prSet presAssocID="{239D4025-3AE2-4BFA-A285-D66599D656F5}" presName="parentLin" presStyleCnt="0"/>
      <dgm:spPr/>
    </dgm:pt>
    <dgm:pt modelId="{7B48555D-B898-471C-9C32-E1C31BEDA329}" type="pres">
      <dgm:prSet presAssocID="{239D4025-3AE2-4BFA-A285-D66599D656F5}" presName="parentLeftMargin" presStyleLbl="node1" presStyleIdx="0" presStyleCnt="5"/>
      <dgm:spPr/>
    </dgm:pt>
    <dgm:pt modelId="{1247A94F-B008-4F3B-9F3B-C073F9A55478}" type="pres">
      <dgm:prSet presAssocID="{239D4025-3AE2-4BFA-A285-D66599D656F5}" presName="parentText" presStyleLbl="node1" presStyleIdx="0" presStyleCnt="5">
        <dgm:presLayoutVars>
          <dgm:chMax val="0"/>
          <dgm:bulletEnabled val="1"/>
        </dgm:presLayoutVars>
      </dgm:prSet>
      <dgm:spPr/>
    </dgm:pt>
    <dgm:pt modelId="{7D6EFA78-3103-452B-B3EC-A36F3C4B0BFE}" type="pres">
      <dgm:prSet presAssocID="{239D4025-3AE2-4BFA-A285-D66599D656F5}" presName="negativeSpace" presStyleCnt="0"/>
      <dgm:spPr/>
    </dgm:pt>
    <dgm:pt modelId="{C1AB6F61-5AE6-4776-AF78-7DFC01720B4E}" type="pres">
      <dgm:prSet presAssocID="{239D4025-3AE2-4BFA-A285-D66599D656F5}" presName="childText" presStyleLbl="conFgAcc1" presStyleIdx="0" presStyleCnt="5">
        <dgm:presLayoutVars>
          <dgm:bulletEnabled val="1"/>
        </dgm:presLayoutVars>
      </dgm:prSet>
      <dgm:spPr/>
    </dgm:pt>
    <dgm:pt modelId="{09859958-9572-47B3-97FC-E30648621B3D}" type="pres">
      <dgm:prSet presAssocID="{2096534F-0E04-463E-9657-F6ED53F3EA32}" presName="spaceBetweenRectangles" presStyleCnt="0"/>
      <dgm:spPr/>
    </dgm:pt>
    <dgm:pt modelId="{B40224FB-92A2-4DEC-8EE9-3A4211A00AF6}" type="pres">
      <dgm:prSet presAssocID="{A958F85F-33E5-4F29-BD86-897B0695FC3E}" presName="parentLin" presStyleCnt="0"/>
      <dgm:spPr/>
    </dgm:pt>
    <dgm:pt modelId="{599DF93C-2628-46F3-B75E-3E6E05701A8B}" type="pres">
      <dgm:prSet presAssocID="{A958F85F-33E5-4F29-BD86-897B0695FC3E}" presName="parentLeftMargin" presStyleLbl="node1" presStyleIdx="0" presStyleCnt="5"/>
      <dgm:spPr/>
    </dgm:pt>
    <dgm:pt modelId="{9909B645-108C-426C-B1BC-FBAAB0F8B48C}" type="pres">
      <dgm:prSet presAssocID="{A958F85F-33E5-4F29-BD86-897B0695FC3E}" presName="parentText" presStyleLbl="node1" presStyleIdx="1" presStyleCnt="5">
        <dgm:presLayoutVars>
          <dgm:chMax val="0"/>
          <dgm:bulletEnabled val="1"/>
        </dgm:presLayoutVars>
      </dgm:prSet>
      <dgm:spPr/>
    </dgm:pt>
    <dgm:pt modelId="{3B42E7DC-E446-4146-AE07-E20349C3EEA9}" type="pres">
      <dgm:prSet presAssocID="{A958F85F-33E5-4F29-BD86-897B0695FC3E}" presName="negativeSpace" presStyleCnt="0"/>
      <dgm:spPr/>
    </dgm:pt>
    <dgm:pt modelId="{2BA1DD34-57B1-4DBF-BA77-1355147BEB14}" type="pres">
      <dgm:prSet presAssocID="{A958F85F-33E5-4F29-BD86-897B0695FC3E}" presName="childText" presStyleLbl="conFgAcc1" presStyleIdx="1" presStyleCnt="5">
        <dgm:presLayoutVars>
          <dgm:bulletEnabled val="1"/>
        </dgm:presLayoutVars>
      </dgm:prSet>
      <dgm:spPr/>
    </dgm:pt>
    <dgm:pt modelId="{1B97A33D-7CA9-4D72-AB73-FA561046E910}" type="pres">
      <dgm:prSet presAssocID="{22BBF947-8EBD-4388-96E8-5CDBCEE1F15E}" presName="spaceBetweenRectangles" presStyleCnt="0"/>
      <dgm:spPr/>
    </dgm:pt>
    <dgm:pt modelId="{39EEA4B6-1A2A-43F6-A45A-6260423A1F9E}" type="pres">
      <dgm:prSet presAssocID="{202EF2EB-30B8-449C-9CC2-FE3ABF52B7DA}" presName="parentLin" presStyleCnt="0"/>
      <dgm:spPr/>
    </dgm:pt>
    <dgm:pt modelId="{050FA3DF-D8A4-4C0C-9286-EA63B37B4835}" type="pres">
      <dgm:prSet presAssocID="{202EF2EB-30B8-449C-9CC2-FE3ABF52B7DA}" presName="parentLeftMargin" presStyleLbl="node1" presStyleIdx="1" presStyleCnt="5"/>
      <dgm:spPr/>
    </dgm:pt>
    <dgm:pt modelId="{A0F92F2E-69BB-48B3-9B89-B5631FDD0572}" type="pres">
      <dgm:prSet presAssocID="{202EF2EB-30B8-449C-9CC2-FE3ABF52B7DA}" presName="parentText" presStyleLbl="node1" presStyleIdx="2" presStyleCnt="5">
        <dgm:presLayoutVars>
          <dgm:chMax val="0"/>
          <dgm:bulletEnabled val="1"/>
        </dgm:presLayoutVars>
      </dgm:prSet>
      <dgm:spPr/>
    </dgm:pt>
    <dgm:pt modelId="{423A6754-C540-4EA4-8F01-434BF70D6820}" type="pres">
      <dgm:prSet presAssocID="{202EF2EB-30B8-449C-9CC2-FE3ABF52B7DA}" presName="negativeSpace" presStyleCnt="0"/>
      <dgm:spPr/>
    </dgm:pt>
    <dgm:pt modelId="{15D0D16A-7679-4BC1-947D-70569A2F9265}" type="pres">
      <dgm:prSet presAssocID="{202EF2EB-30B8-449C-9CC2-FE3ABF52B7DA}" presName="childText" presStyleLbl="conFgAcc1" presStyleIdx="2" presStyleCnt="5">
        <dgm:presLayoutVars>
          <dgm:bulletEnabled val="1"/>
        </dgm:presLayoutVars>
      </dgm:prSet>
      <dgm:spPr/>
    </dgm:pt>
    <dgm:pt modelId="{9C51104A-44A3-4101-8BBA-CFBBC1F0AEFD}" type="pres">
      <dgm:prSet presAssocID="{B81F1078-6D01-4952-BF7B-A3BF408BAD5D}" presName="spaceBetweenRectangles" presStyleCnt="0"/>
      <dgm:spPr/>
    </dgm:pt>
    <dgm:pt modelId="{75A6DC6E-8FB9-48B6-B224-033BFD14E0A4}" type="pres">
      <dgm:prSet presAssocID="{59E707F7-9D4D-4107-9662-7010BB19959B}" presName="parentLin" presStyleCnt="0"/>
      <dgm:spPr/>
    </dgm:pt>
    <dgm:pt modelId="{4F2093B2-B318-4BAD-8B85-1DE549989961}" type="pres">
      <dgm:prSet presAssocID="{59E707F7-9D4D-4107-9662-7010BB19959B}" presName="parentLeftMargin" presStyleLbl="node1" presStyleIdx="2" presStyleCnt="5"/>
      <dgm:spPr/>
    </dgm:pt>
    <dgm:pt modelId="{62101EDB-DC5E-48A8-8BDB-7386E51BB880}" type="pres">
      <dgm:prSet presAssocID="{59E707F7-9D4D-4107-9662-7010BB19959B}" presName="parentText" presStyleLbl="node1" presStyleIdx="3" presStyleCnt="5">
        <dgm:presLayoutVars>
          <dgm:chMax val="0"/>
          <dgm:bulletEnabled val="1"/>
        </dgm:presLayoutVars>
      </dgm:prSet>
      <dgm:spPr/>
    </dgm:pt>
    <dgm:pt modelId="{DA6AED82-7C75-48A1-93FD-03404DB45FB7}" type="pres">
      <dgm:prSet presAssocID="{59E707F7-9D4D-4107-9662-7010BB19959B}" presName="negativeSpace" presStyleCnt="0"/>
      <dgm:spPr/>
    </dgm:pt>
    <dgm:pt modelId="{C4EE6D2C-5EF2-41B0-B341-1E64136CA29A}" type="pres">
      <dgm:prSet presAssocID="{59E707F7-9D4D-4107-9662-7010BB19959B}" presName="childText" presStyleLbl="conFgAcc1" presStyleIdx="3" presStyleCnt="5">
        <dgm:presLayoutVars>
          <dgm:bulletEnabled val="1"/>
        </dgm:presLayoutVars>
      </dgm:prSet>
      <dgm:spPr/>
    </dgm:pt>
    <dgm:pt modelId="{11E999CE-EE9C-46BA-9855-40CF580D29B1}" type="pres">
      <dgm:prSet presAssocID="{A7E1C4CD-E8E7-4FC0-9506-69522C2181F0}" presName="spaceBetweenRectangles" presStyleCnt="0"/>
      <dgm:spPr/>
    </dgm:pt>
    <dgm:pt modelId="{6E1ADAA2-7B36-42D3-A17B-49330DD2EBCB}" type="pres">
      <dgm:prSet presAssocID="{6BD3EB73-2EF8-42CF-83A5-892AE33C1416}" presName="parentLin" presStyleCnt="0"/>
      <dgm:spPr/>
    </dgm:pt>
    <dgm:pt modelId="{80E9D7B9-DD61-4E78-83AF-788A6BA7ABF3}" type="pres">
      <dgm:prSet presAssocID="{6BD3EB73-2EF8-42CF-83A5-892AE33C1416}" presName="parentLeftMargin" presStyleLbl="node1" presStyleIdx="3" presStyleCnt="5"/>
      <dgm:spPr/>
    </dgm:pt>
    <dgm:pt modelId="{5D4AF539-6E82-4F49-86D1-26C5E9EF50D3}" type="pres">
      <dgm:prSet presAssocID="{6BD3EB73-2EF8-42CF-83A5-892AE33C1416}" presName="parentText" presStyleLbl="node1" presStyleIdx="4" presStyleCnt="5">
        <dgm:presLayoutVars>
          <dgm:chMax val="0"/>
          <dgm:bulletEnabled val="1"/>
        </dgm:presLayoutVars>
      </dgm:prSet>
      <dgm:spPr/>
    </dgm:pt>
    <dgm:pt modelId="{6359C7A8-1AF3-4667-BAE8-0FCE69A183AC}" type="pres">
      <dgm:prSet presAssocID="{6BD3EB73-2EF8-42CF-83A5-892AE33C1416}" presName="negativeSpace" presStyleCnt="0"/>
      <dgm:spPr/>
    </dgm:pt>
    <dgm:pt modelId="{845F967F-0B11-4595-B901-DDF9E2B47684}" type="pres">
      <dgm:prSet presAssocID="{6BD3EB73-2EF8-42CF-83A5-892AE33C1416}" presName="childText" presStyleLbl="conFgAcc1" presStyleIdx="4" presStyleCnt="5">
        <dgm:presLayoutVars>
          <dgm:bulletEnabled val="1"/>
        </dgm:presLayoutVars>
      </dgm:prSet>
      <dgm:spPr/>
    </dgm:pt>
  </dgm:ptLst>
  <dgm:cxnLst>
    <dgm:cxn modelId="{74D06C00-8A4F-41E9-BF49-8F2BCCBD28D9}" srcId="{6BD3EB73-2EF8-42CF-83A5-892AE33C1416}" destId="{1636D969-1442-47C9-8C38-B2CC39721B20}" srcOrd="0" destOrd="0" parTransId="{D1709FAE-B20E-4E87-B227-7B39DDF6B6A7}" sibTransId="{B87DF066-97B4-4C2E-BD7B-71E4725B83D5}"/>
    <dgm:cxn modelId="{6F99BE02-B59F-42DF-B6AF-2F6E42FCD9EE}" type="presOf" srcId="{202EF2EB-30B8-449C-9CC2-FE3ABF52B7DA}" destId="{A0F92F2E-69BB-48B3-9B89-B5631FDD0572}" srcOrd="1" destOrd="0" presId="urn:microsoft.com/office/officeart/2005/8/layout/list1"/>
    <dgm:cxn modelId="{A3568A14-4BB1-42A9-AF55-A464ED92647E}" srcId="{D9583532-FD5D-4E4F-8772-DA9A7D41C375}" destId="{239D4025-3AE2-4BFA-A285-D66599D656F5}" srcOrd="0" destOrd="0" parTransId="{9B1A0346-5DA3-472C-B6BD-8819454FFC71}" sibTransId="{2096534F-0E04-463E-9657-F6ED53F3EA32}"/>
    <dgm:cxn modelId="{D875F81D-2AAB-477D-BDD8-5E6C2ABFE92E}" type="presOf" srcId="{A958F85F-33E5-4F29-BD86-897B0695FC3E}" destId="{9909B645-108C-426C-B1BC-FBAAB0F8B48C}" srcOrd="1" destOrd="0" presId="urn:microsoft.com/office/officeart/2005/8/layout/list1"/>
    <dgm:cxn modelId="{16AF6D2A-62EF-4C68-9087-FF9FB14889BB}" type="presOf" srcId="{239D4025-3AE2-4BFA-A285-D66599D656F5}" destId="{1247A94F-B008-4F3B-9F3B-C073F9A55478}" srcOrd="1" destOrd="0" presId="urn:microsoft.com/office/officeart/2005/8/layout/list1"/>
    <dgm:cxn modelId="{DC3F4F33-CE44-418B-9469-F447B9ACF65A}" type="presOf" srcId="{1636D969-1442-47C9-8C38-B2CC39721B20}" destId="{845F967F-0B11-4595-B901-DDF9E2B47684}" srcOrd="0" destOrd="0" presId="urn:microsoft.com/office/officeart/2005/8/layout/list1"/>
    <dgm:cxn modelId="{37B8D842-30DF-4014-B668-7B7049A42E12}" srcId="{D9583532-FD5D-4E4F-8772-DA9A7D41C375}" destId="{A958F85F-33E5-4F29-BD86-897B0695FC3E}" srcOrd="1" destOrd="0" parTransId="{A6AB7610-3C95-4BA6-A452-839FAC354016}" sibTransId="{22BBF947-8EBD-4388-96E8-5CDBCEE1F15E}"/>
    <dgm:cxn modelId="{421F486B-1570-4CDC-B3BE-7CD906A3EC75}" type="presOf" srcId="{202EF2EB-30B8-449C-9CC2-FE3ABF52B7DA}" destId="{050FA3DF-D8A4-4C0C-9286-EA63B37B4835}" srcOrd="0" destOrd="0" presId="urn:microsoft.com/office/officeart/2005/8/layout/list1"/>
    <dgm:cxn modelId="{3AFEBC6D-4FC3-4E7A-A5AD-727A9DCA5EFA}" srcId="{D9583532-FD5D-4E4F-8772-DA9A7D41C375}" destId="{202EF2EB-30B8-449C-9CC2-FE3ABF52B7DA}" srcOrd="2" destOrd="0" parTransId="{4E0A1114-338D-4F12-BFF1-1E20C2A6FE8B}" sibTransId="{B81F1078-6D01-4952-BF7B-A3BF408BAD5D}"/>
    <dgm:cxn modelId="{DDE87F72-A62B-4938-9982-4ED2AA9AB2C1}" srcId="{D9583532-FD5D-4E4F-8772-DA9A7D41C375}" destId="{59E707F7-9D4D-4107-9662-7010BB19959B}" srcOrd="3" destOrd="0" parTransId="{65D4E333-08F8-440F-BCE5-7958C1C6EBEF}" sibTransId="{A7E1C4CD-E8E7-4FC0-9506-69522C2181F0}"/>
    <dgm:cxn modelId="{94458D82-DCDA-496E-91DF-EA5A9EB46354}" srcId="{6BD3EB73-2EF8-42CF-83A5-892AE33C1416}" destId="{29154F1A-E3F9-4066-AF66-B037CCB49656}" srcOrd="1" destOrd="0" parTransId="{CFF439C3-3DF4-482F-9472-5149682C7484}" sibTransId="{7A6108D7-2742-4D76-A3D9-BB781C3185DE}"/>
    <dgm:cxn modelId="{8588AB82-5DA8-4CD9-9B08-1371AAC5115E}" srcId="{D9583532-FD5D-4E4F-8772-DA9A7D41C375}" destId="{6BD3EB73-2EF8-42CF-83A5-892AE33C1416}" srcOrd="4" destOrd="0" parTransId="{C6A47DDF-2600-4DED-A04D-C97A421A5A46}" sibTransId="{352C3C5E-CE9F-4073-B547-036297D43974}"/>
    <dgm:cxn modelId="{95888A90-4BF7-4EE4-8033-5569419EE9D1}" type="presOf" srcId="{DA88B94B-A966-4A51-8E27-AE973A0F0C17}" destId="{845F967F-0B11-4595-B901-DDF9E2B47684}" srcOrd="0" destOrd="2" presId="urn:microsoft.com/office/officeart/2005/8/layout/list1"/>
    <dgm:cxn modelId="{4FF76D98-183C-43F2-BAE3-060DE003A2BB}" type="presOf" srcId="{59E707F7-9D4D-4107-9662-7010BB19959B}" destId="{4F2093B2-B318-4BAD-8B85-1DE549989961}" srcOrd="0" destOrd="0" presId="urn:microsoft.com/office/officeart/2005/8/layout/list1"/>
    <dgm:cxn modelId="{3294DAB9-BB5D-49C7-B88C-46CE83E0ED34}" srcId="{6BD3EB73-2EF8-42CF-83A5-892AE33C1416}" destId="{DA88B94B-A966-4A51-8E27-AE973A0F0C17}" srcOrd="2" destOrd="0" parTransId="{52693B46-FD29-4AD9-97E0-B45E0ACB373C}" sibTransId="{C52E92DD-5C98-4FEC-852D-5DEAE7D95494}"/>
    <dgm:cxn modelId="{8361DBBA-E8DF-4E53-87DD-6FD905BB2D9D}" type="presOf" srcId="{A958F85F-33E5-4F29-BD86-897B0695FC3E}" destId="{599DF93C-2628-46F3-B75E-3E6E05701A8B}" srcOrd="0" destOrd="0" presId="urn:microsoft.com/office/officeart/2005/8/layout/list1"/>
    <dgm:cxn modelId="{BC7861C7-E9DB-400E-ABA0-7C3038942458}" type="presOf" srcId="{29154F1A-E3F9-4066-AF66-B037CCB49656}" destId="{845F967F-0B11-4595-B901-DDF9E2B47684}" srcOrd="0" destOrd="1" presId="urn:microsoft.com/office/officeart/2005/8/layout/list1"/>
    <dgm:cxn modelId="{9510E2CF-E958-4623-952F-1EFCB5C25334}" type="presOf" srcId="{D9583532-FD5D-4E4F-8772-DA9A7D41C375}" destId="{893EC6FA-67FA-42E0-9B55-9F0ADC3EB758}" srcOrd="0" destOrd="0" presId="urn:microsoft.com/office/officeart/2005/8/layout/list1"/>
    <dgm:cxn modelId="{36B1E4D5-570A-4646-85E3-925EC833CCDE}" type="presOf" srcId="{6BD3EB73-2EF8-42CF-83A5-892AE33C1416}" destId="{5D4AF539-6E82-4F49-86D1-26C5E9EF50D3}" srcOrd="1" destOrd="0" presId="urn:microsoft.com/office/officeart/2005/8/layout/list1"/>
    <dgm:cxn modelId="{CF5232DE-3F99-4B9C-8B00-234CE322641C}" type="presOf" srcId="{239D4025-3AE2-4BFA-A285-D66599D656F5}" destId="{7B48555D-B898-471C-9C32-E1C31BEDA329}" srcOrd="0" destOrd="0" presId="urn:microsoft.com/office/officeart/2005/8/layout/list1"/>
    <dgm:cxn modelId="{1E1EB5FB-B4A6-478D-9BE8-E3CBC2AEE923}" type="presOf" srcId="{59E707F7-9D4D-4107-9662-7010BB19959B}" destId="{62101EDB-DC5E-48A8-8BDB-7386E51BB880}" srcOrd="1" destOrd="0" presId="urn:microsoft.com/office/officeart/2005/8/layout/list1"/>
    <dgm:cxn modelId="{14A38EFE-E8CF-4581-B9E7-AEF34CB59CED}" type="presOf" srcId="{6BD3EB73-2EF8-42CF-83A5-892AE33C1416}" destId="{80E9D7B9-DD61-4E78-83AF-788A6BA7ABF3}" srcOrd="0" destOrd="0" presId="urn:microsoft.com/office/officeart/2005/8/layout/list1"/>
    <dgm:cxn modelId="{69547D6E-6563-4246-922F-27FDE05B54FD}" type="presParOf" srcId="{893EC6FA-67FA-42E0-9B55-9F0ADC3EB758}" destId="{B517DAE2-F37A-4319-9B3B-127F6EC9165E}" srcOrd="0" destOrd="0" presId="urn:microsoft.com/office/officeart/2005/8/layout/list1"/>
    <dgm:cxn modelId="{622ADC59-E01E-4266-8EB3-1B3F41F716DD}" type="presParOf" srcId="{B517DAE2-F37A-4319-9B3B-127F6EC9165E}" destId="{7B48555D-B898-471C-9C32-E1C31BEDA329}" srcOrd="0" destOrd="0" presId="urn:microsoft.com/office/officeart/2005/8/layout/list1"/>
    <dgm:cxn modelId="{6A8D09F1-A339-432E-A76D-E58EFF7B236A}" type="presParOf" srcId="{B517DAE2-F37A-4319-9B3B-127F6EC9165E}" destId="{1247A94F-B008-4F3B-9F3B-C073F9A55478}" srcOrd="1" destOrd="0" presId="urn:microsoft.com/office/officeart/2005/8/layout/list1"/>
    <dgm:cxn modelId="{B5C8F0AB-5067-46EC-8B2C-7D0CD0D23F97}" type="presParOf" srcId="{893EC6FA-67FA-42E0-9B55-9F0ADC3EB758}" destId="{7D6EFA78-3103-452B-B3EC-A36F3C4B0BFE}" srcOrd="1" destOrd="0" presId="urn:microsoft.com/office/officeart/2005/8/layout/list1"/>
    <dgm:cxn modelId="{31E78C68-47D6-474D-8E25-2168F568A7FC}" type="presParOf" srcId="{893EC6FA-67FA-42E0-9B55-9F0ADC3EB758}" destId="{C1AB6F61-5AE6-4776-AF78-7DFC01720B4E}" srcOrd="2" destOrd="0" presId="urn:microsoft.com/office/officeart/2005/8/layout/list1"/>
    <dgm:cxn modelId="{65309A54-CD72-470D-9A05-6E1A12F8D215}" type="presParOf" srcId="{893EC6FA-67FA-42E0-9B55-9F0ADC3EB758}" destId="{09859958-9572-47B3-97FC-E30648621B3D}" srcOrd="3" destOrd="0" presId="urn:microsoft.com/office/officeart/2005/8/layout/list1"/>
    <dgm:cxn modelId="{B8198470-528B-4B67-8CD1-91775E82EAD9}" type="presParOf" srcId="{893EC6FA-67FA-42E0-9B55-9F0ADC3EB758}" destId="{B40224FB-92A2-4DEC-8EE9-3A4211A00AF6}" srcOrd="4" destOrd="0" presId="urn:microsoft.com/office/officeart/2005/8/layout/list1"/>
    <dgm:cxn modelId="{AEF9A45E-5080-4826-A90B-485FEC0B4154}" type="presParOf" srcId="{B40224FB-92A2-4DEC-8EE9-3A4211A00AF6}" destId="{599DF93C-2628-46F3-B75E-3E6E05701A8B}" srcOrd="0" destOrd="0" presId="urn:microsoft.com/office/officeart/2005/8/layout/list1"/>
    <dgm:cxn modelId="{6A99DC8B-7E2E-4B66-A19E-10C3E378AAE6}" type="presParOf" srcId="{B40224FB-92A2-4DEC-8EE9-3A4211A00AF6}" destId="{9909B645-108C-426C-B1BC-FBAAB0F8B48C}" srcOrd="1" destOrd="0" presId="urn:microsoft.com/office/officeart/2005/8/layout/list1"/>
    <dgm:cxn modelId="{76994F58-AE28-4B20-B742-F8A891D59E63}" type="presParOf" srcId="{893EC6FA-67FA-42E0-9B55-9F0ADC3EB758}" destId="{3B42E7DC-E446-4146-AE07-E20349C3EEA9}" srcOrd="5" destOrd="0" presId="urn:microsoft.com/office/officeart/2005/8/layout/list1"/>
    <dgm:cxn modelId="{2A7F4D13-B514-4A6D-AEF7-60F1F523394F}" type="presParOf" srcId="{893EC6FA-67FA-42E0-9B55-9F0ADC3EB758}" destId="{2BA1DD34-57B1-4DBF-BA77-1355147BEB14}" srcOrd="6" destOrd="0" presId="urn:microsoft.com/office/officeart/2005/8/layout/list1"/>
    <dgm:cxn modelId="{9788E8EB-E6DF-4B91-A540-6117E7AA0CDF}" type="presParOf" srcId="{893EC6FA-67FA-42E0-9B55-9F0ADC3EB758}" destId="{1B97A33D-7CA9-4D72-AB73-FA561046E910}" srcOrd="7" destOrd="0" presId="urn:microsoft.com/office/officeart/2005/8/layout/list1"/>
    <dgm:cxn modelId="{8114A8E5-612A-4C51-BCC8-9E18C5036F51}" type="presParOf" srcId="{893EC6FA-67FA-42E0-9B55-9F0ADC3EB758}" destId="{39EEA4B6-1A2A-43F6-A45A-6260423A1F9E}" srcOrd="8" destOrd="0" presId="urn:microsoft.com/office/officeart/2005/8/layout/list1"/>
    <dgm:cxn modelId="{3577CEEB-A0DE-4BCF-9476-495A1BFD61B8}" type="presParOf" srcId="{39EEA4B6-1A2A-43F6-A45A-6260423A1F9E}" destId="{050FA3DF-D8A4-4C0C-9286-EA63B37B4835}" srcOrd="0" destOrd="0" presId="urn:microsoft.com/office/officeart/2005/8/layout/list1"/>
    <dgm:cxn modelId="{65B2D564-531D-4556-B268-55F52C3653C6}" type="presParOf" srcId="{39EEA4B6-1A2A-43F6-A45A-6260423A1F9E}" destId="{A0F92F2E-69BB-48B3-9B89-B5631FDD0572}" srcOrd="1" destOrd="0" presId="urn:microsoft.com/office/officeart/2005/8/layout/list1"/>
    <dgm:cxn modelId="{3CCF089D-BD57-4964-A674-4E327002E97A}" type="presParOf" srcId="{893EC6FA-67FA-42E0-9B55-9F0ADC3EB758}" destId="{423A6754-C540-4EA4-8F01-434BF70D6820}" srcOrd="9" destOrd="0" presId="urn:microsoft.com/office/officeart/2005/8/layout/list1"/>
    <dgm:cxn modelId="{76DCEABB-C086-4124-9228-057D62DF540C}" type="presParOf" srcId="{893EC6FA-67FA-42E0-9B55-9F0ADC3EB758}" destId="{15D0D16A-7679-4BC1-947D-70569A2F9265}" srcOrd="10" destOrd="0" presId="urn:microsoft.com/office/officeart/2005/8/layout/list1"/>
    <dgm:cxn modelId="{338ED9CC-84CC-4EEC-AC65-076561209BD1}" type="presParOf" srcId="{893EC6FA-67FA-42E0-9B55-9F0ADC3EB758}" destId="{9C51104A-44A3-4101-8BBA-CFBBC1F0AEFD}" srcOrd="11" destOrd="0" presId="urn:microsoft.com/office/officeart/2005/8/layout/list1"/>
    <dgm:cxn modelId="{27DCCB5D-B00D-49D2-A7CB-20714863B20B}" type="presParOf" srcId="{893EC6FA-67FA-42E0-9B55-9F0ADC3EB758}" destId="{75A6DC6E-8FB9-48B6-B224-033BFD14E0A4}" srcOrd="12" destOrd="0" presId="urn:microsoft.com/office/officeart/2005/8/layout/list1"/>
    <dgm:cxn modelId="{0128A1DA-924E-469C-B746-1EB1D507B953}" type="presParOf" srcId="{75A6DC6E-8FB9-48B6-B224-033BFD14E0A4}" destId="{4F2093B2-B318-4BAD-8B85-1DE549989961}" srcOrd="0" destOrd="0" presId="urn:microsoft.com/office/officeart/2005/8/layout/list1"/>
    <dgm:cxn modelId="{4F4A6967-51B6-4D28-A325-678A3D010F0A}" type="presParOf" srcId="{75A6DC6E-8FB9-48B6-B224-033BFD14E0A4}" destId="{62101EDB-DC5E-48A8-8BDB-7386E51BB880}" srcOrd="1" destOrd="0" presId="urn:microsoft.com/office/officeart/2005/8/layout/list1"/>
    <dgm:cxn modelId="{B8540A69-C554-49BE-8706-F8FF0E320D94}" type="presParOf" srcId="{893EC6FA-67FA-42E0-9B55-9F0ADC3EB758}" destId="{DA6AED82-7C75-48A1-93FD-03404DB45FB7}" srcOrd="13" destOrd="0" presId="urn:microsoft.com/office/officeart/2005/8/layout/list1"/>
    <dgm:cxn modelId="{7B3650CA-1076-45C8-A7C4-4B9AB0A99C73}" type="presParOf" srcId="{893EC6FA-67FA-42E0-9B55-9F0ADC3EB758}" destId="{C4EE6D2C-5EF2-41B0-B341-1E64136CA29A}" srcOrd="14" destOrd="0" presId="urn:microsoft.com/office/officeart/2005/8/layout/list1"/>
    <dgm:cxn modelId="{F2EC9D86-611C-4322-86E4-6BD903B17E36}" type="presParOf" srcId="{893EC6FA-67FA-42E0-9B55-9F0ADC3EB758}" destId="{11E999CE-EE9C-46BA-9855-40CF580D29B1}" srcOrd="15" destOrd="0" presId="urn:microsoft.com/office/officeart/2005/8/layout/list1"/>
    <dgm:cxn modelId="{C657A012-A7EA-414F-8C7B-75E61F9F8792}" type="presParOf" srcId="{893EC6FA-67FA-42E0-9B55-9F0ADC3EB758}" destId="{6E1ADAA2-7B36-42D3-A17B-49330DD2EBCB}" srcOrd="16" destOrd="0" presId="urn:microsoft.com/office/officeart/2005/8/layout/list1"/>
    <dgm:cxn modelId="{BDC7113E-8E71-4342-937F-11F56B5DB3DE}" type="presParOf" srcId="{6E1ADAA2-7B36-42D3-A17B-49330DD2EBCB}" destId="{80E9D7B9-DD61-4E78-83AF-788A6BA7ABF3}" srcOrd="0" destOrd="0" presId="urn:microsoft.com/office/officeart/2005/8/layout/list1"/>
    <dgm:cxn modelId="{BFDE8AEC-1AB4-4ECF-9F9E-97C20D0F18CC}" type="presParOf" srcId="{6E1ADAA2-7B36-42D3-A17B-49330DD2EBCB}" destId="{5D4AF539-6E82-4F49-86D1-26C5E9EF50D3}" srcOrd="1" destOrd="0" presId="urn:microsoft.com/office/officeart/2005/8/layout/list1"/>
    <dgm:cxn modelId="{FD5976B5-641C-41C5-AE7D-7EABB42D0206}" type="presParOf" srcId="{893EC6FA-67FA-42E0-9B55-9F0ADC3EB758}" destId="{6359C7A8-1AF3-4667-BAE8-0FCE69A183AC}" srcOrd="17" destOrd="0" presId="urn:microsoft.com/office/officeart/2005/8/layout/list1"/>
    <dgm:cxn modelId="{DA98E2BD-6B7A-4564-A441-E38CBEAACBD7}" type="presParOf" srcId="{893EC6FA-67FA-42E0-9B55-9F0ADC3EB758}" destId="{845F967F-0B11-4595-B901-DDF9E2B4768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7A0A-FE82-4E1E-9EC1-E49FD96B785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C4D8F60-5BE1-4EAD-A5F7-66EBCF6E4F20}">
      <dgm:prSet/>
      <dgm:spPr/>
      <dgm:t>
        <a:bodyPr/>
        <a:lstStyle/>
        <a:p>
          <a:pPr>
            <a:lnSpc>
              <a:spcPct val="100000"/>
            </a:lnSpc>
          </a:pPr>
          <a:r>
            <a:rPr lang="en-US" dirty="0"/>
            <a:t>Talk to your parents/teachers to help guide your decisions</a:t>
          </a:r>
        </a:p>
      </dgm:t>
    </dgm:pt>
    <dgm:pt modelId="{FC1E4DEF-3B29-4E90-8CD5-E7733C187304}" type="parTrans" cxnId="{8EE7DDE9-FE36-4583-A9B3-71F7A6C0C4F9}">
      <dgm:prSet/>
      <dgm:spPr/>
      <dgm:t>
        <a:bodyPr/>
        <a:lstStyle/>
        <a:p>
          <a:endParaRPr lang="en-US"/>
        </a:p>
      </dgm:t>
    </dgm:pt>
    <dgm:pt modelId="{3E8E48B5-A564-44BD-A4BC-CEBD18A20BB6}" type="sibTrans" cxnId="{8EE7DDE9-FE36-4583-A9B3-71F7A6C0C4F9}">
      <dgm:prSet/>
      <dgm:spPr/>
      <dgm:t>
        <a:bodyPr/>
        <a:lstStyle/>
        <a:p>
          <a:endParaRPr lang="en-US"/>
        </a:p>
      </dgm:t>
    </dgm:pt>
    <dgm:pt modelId="{B0C43701-6589-4B66-B988-FCD4BA5C4BBC}">
      <dgm:prSet/>
      <dgm:spPr/>
      <dgm:t>
        <a:bodyPr/>
        <a:lstStyle/>
        <a:p>
          <a:pPr>
            <a:lnSpc>
              <a:spcPct val="100000"/>
            </a:lnSpc>
          </a:pPr>
          <a:r>
            <a:rPr lang="en-US"/>
            <a:t>Make sure you think about your choices carefully.  You will not have the opportunity to change your mind in the fall, unless it affects post secondary plans.</a:t>
          </a:r>
        </a:p>
      </dgm:t>
    </dgm:pt>
    <dgm:pt modelId="{C6F0A389-6C62-4B12-A648-791DC9C30D82}" type="parTrans" cxnId="{6202F1C0-DFA6-460D-A98B-92FB0C464FE1}">
      <dgm:prSet/>
      <dgm:spPr/>
      <dgm:t>
        <a:bodyPr/>
        <a:lstStyle/>
        <a:p>
          <a:endParaRPr lang="en-US"/>
        </a:p>
      </dgm:t>
    </dgm:pt>
    <dgm:pt modelId="{573173B2-8441-4530-911E-31AFD2265A97}" type="sibTrans" cxnId="{6202F1C0-DFA6-460D-A98B-92FB0C464FE1}">
      <dgm:prSet/>
      <dgm:spPr/>
      <dgm:t>
        <a:bodyPr/>
        <a:lstStyle/>
        <a:p>
          <a:endParaRPr lang="en-US"/>
        </a:p>
      </dgm:t>
    </dgm:pt>
    <dgm:pt modelId="{367E4B72-A4F0-4A1A-AF8F-4D0B04D8CC09}">
      <dgm:prSet/>
      <dgm:spPr/>
      <dgm:t>
        <a:bodyPr/>
        <a:lstStyle/>
        <a:p>
          <a:pPr>
            <a:lnSpc>
              <a:spcPct val="100000"/>
            </a:lnSpc>
          </a:pPr>
          <a:r>
            <a:rPr lang="en-US" b="1"/>
            <a:t>Pass in your completed Course selection form to your homeroom teacher by March 12th</a:t>
          </a:r>
          <a:endParaRPr lang="en-US"/>
        </a:p>
      </dgm:t>
    </dgm:pt>
    <dgm:pt modelId="{6EA69B84-3E97-4494-B059-586531A96A09}" type="parTrans" cxnId="{3D09BC01-C17E-4EA9-8220-3CCB2DBD6A09}">
      <dgm:prSet/>
      <dgm:spPr/>
      <dgm:t>
        <a:bodyPr/>
        <a:lstStyle/>
        <a:p>
          <a:endParaRPr lang="en-US"/>
        </a:p>
      </dgm:t>
    </dgm:pt>
    <dgm:pt modelId="{9FD488E8-415E-4D30-B2E9-BC69098691C1}" type="sibTrans" cxnId="{3D09BC01-C17E-4EA9-8220-3CCB2DBD6A09}">
      <dgm:prSet/>
      <dgm:spPr/>
      <dgm:t>
        <a:bodyPr/>
        <a:lstStyle/>
        <a:p>
          <a:endParaRPr lang="en-US"/>
        </a:p>
      </dgm:t>
    </dgm:pt>
    <dgm:pt modelId="{9259804F-5AB2-439D-B3E3-7952C7A85921}" type="pres">
      <dgm:prSet presAssocID="{8DE17A0A-FE82-4E1E-9EC1-E49FD96B7851}" presName="root" presStyleCnt="0">
        <dgm:presLayoutVars>
          <dgm:dir/>
          <dgm:resizeHandles val="exact"/>
        </dgm:presLayoutVars>
      </dgm:prSet>
      <dgm:spPr/>
    </dgm:pt>
    <dgm:pt modelId="{34307FD6-C2A0-4130-857F-3C5AC125676B}" type="pres">
      <dgm:prSet presAssocID="{EC4D8F60-5BE1-4EAD-A5F7-66EBCF6E4F20}" presName="compNode" presStyleCnt="0"/>
      <dgm:spPr/>
    </dgm:pt>
    <dgm:pt modelId="{FAAE93E3-4F10-45F3-877D-54F78AD5FE98}" type="pres">
      <dgm:prSet presAssocID="{EC4D8F60-5BE1-4EAD-A5F7-66EBCF6E4F20}" presName="bgRect" presStyleLbl="bgShp" presStyleIdx="0" presStyleCnt="3"/>
      <dgm:spPr/>
    </dgm:pt>
    <dgm:pt modelId="{4C21E1C9-7950-4722-BA0D-347C2855C457}" type="pres">
      <dgm:prSet presAssocID="{EC4D8F60-5BE1-4EAD-A5F7-66EBCF6E4F2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36545AEB-7F27-4895-93D7-5EEA716EB0B3}" type="pres">
      <dgm:prSet presAssocID="{EC4D8F60-5BE1-4EAD-A5F7-66EBCF6E4F20}" presName="spaceRect" presStyleCnt="0"/>
      <dgm:spPr/>
    </dgm:pt>
    <dgm:pt modelId="{CDD00310-94C2-49BA-A729-CA47012697E7}" type="pres">
      <dgm:prSet presAssocID="{EC4D8F60-5BE1-4EAD-A5F7-66EBCF6E4F20}" presName="parTx" presStyleLbl="revTx" presStyleIdx="0" presStyleCnt="3">
        <dgm:presLayoutVars>
          <dgm:chMax val="0"/>
          <dgm:chPref val="0"/>
        </dgm:presLayoutVars>
      </dgm:prSet>
      <dgm:spPr/>
    </dgm:pt>
    <dgm:pt modelId="{EB5FBA11-2B0C-4D55-8AD9-C9741C07415C}" type="pres">
      <dgm:prSet presAssocID="{3E8E48B5-A564-44BD-A4BC-CEBD18A20BB6}" presName="sibTrans" presStyleCnt="0"/>
      <dgm:spPr/>
    </dgm:pt>
    <dgm:pt modelId="{8F9E244A-1D12-48FB-BDD3-E55704D5C2F4}" type="pres">
      <dgm:prSet presAssocID="{B0C43701-6589-4B66-B988-FCD4BA5C4BBC}" presName="compNode" presStyleCnt="0"/>
      <dgm:spPr/>
    </dgm:pt>
    <dgm:pt modelId="{7B1CB039-CD8B-49DE-B39D-63E1BBB8B82B}" type="pres">
      <dgm:prSet presAssocID="{B0C43701-6589-4B66-B988-FCD4BA5C4BBC}" presName="bgRect" presStyleLbl="bgShp" presStyleIdx="1" presStyleCnt="3"/>
      <dgm:spPr/>
    </dgm:pt>
    <dgm:pt modelId="{6DD7BDDE-A8F0-4AD9-BAF6-439C76F4DCC2}" type="pres">
      <dgm:prSet presAssocID="{B0C43701-6589-4B66-B988-FCD4BA5C4BB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ight Bulb and Gear"/>
        </a:ext>
      </dgm:extLst>
    </dgm:pt>
    <dgm:pt modelId="{EA949A73-1DD0-45D1-BB58-84810B4BA699}" type="pres">
      <dgm:prSet presAssocID="{B0C43701-6589-4B66-B988-FCD4BA5C4BBC}" presName="spaceRect" presStyleCnt="0"/>
      <dgm:spPr/>
    </dgm:pt>
    <dgm:pt modelId="{9EE4D48B-89B4-4198-B16D-0232C9EB4374}" type="pres">
      <dgm:prSet presAssocID="{B0C43701-6589-4B66-B988-FCD4BA5C4BBC}" presName="parTx" presStyleLbl="revTx" presStyleIdx="1" presStyleCnt="3">
        <dgm:presLayoutVars>
          <dgm:chMax val="0"/>
          <dgm:chPref val="0"/>
        </dgm:presLayoutVars>
      </dgm:prSet>
      <dgm:spPr/>
    </dgm:pt>
    <dgm:pt modelId="{507A72CB-42C1-4E48-80FC-C16238C912D1}" type="pres">
      <dgm:prSet presAssocID="{573173B2-8441-4530-911E-31AFD2265A97}" presName="sibTrans" presStyleCnt="0"/>
      <dgm:spPr/>
    </dgm:pt>
    <dgm:pt modelId="{3BEB6CBA-1DC0-42ED-8907-7C4BBBFBB560}" type="pres">
      <dgm:prSet presAssocID="{367E4B72-A4F0-4A1A-AF8F-4D0B04D8CC09}" presName="compNode" presStyleCnt="0"/>
      <dgm:spPr/>
    </dgm:pt>
    <dgm:pt modelId="{49CD46D6-B9D3-4FF0-8ABF-3A91399DE358}" type="pres">
      <dgm:prSet presAssocID="{367E4B72-A4F0-4A1A-AF8F-4D0B04D8CC09}" presName="bgRect" presStyleLbl="bgShp" presStyleIdx="2" presStyleCnt="3"/>
      <dgm:spPr/>
    </dgm:pt>
    <dgm:pt modelId="{4D802340-9DD6-45B5-8D6D-214239139E84}" type="pres">
      <dgm:prSet presAssocID="{367E4B72-A4F0-4A1A-AF8F-4D0B04D8CC0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ncil"/>
        </a:ext>
      </dgm:extLst>
    </dgm:pt>
    <dgm:pt modelId="{BDA36F20-342D-4DC4-AC76-8899243A21A9}" type="pres">
      <dgm:prSet presAssocID="{367E4B72-A4F0-4A1A-AF8F-4D0B04D8CC09}" presName="spaceRect" presStyleCnt="0"/>
      <dgm:spPr/>
    </dgm:pt>
    <dgm:pt modelId="{499AB5A2-5BE1-4CA5-B7A8-6BE55B18338A}" type="pres">
      <dgm:prSet presAssocID="{367E4B72-A4F0-4A1A-AF8F-4D0B04D8CC09}" presName="parTx" presStyleLbl="revTx" presStyleIdx="2" presStyleCnt="3">
        <dgm:presLayoutVars>
          <dgm:chMax val="0"/>
          <dgm:chPref val="0"/>
        </dgm:presLayoutVars>
      </dgm:prSet>
      <dgm:spPr/>
    </dgm:pt>
  </dgm:ptLst>
  <dgm:cxnLst>
    <dgm:cxn modelId="{3D09BC01-C17E-4EA9-8220-3CCB2DBD6A09}" srcId="{8DE17A0A-FE82-4E1E-9EC1-E49FD96B7851}" destId="{367E4B72-A4F0-4A1A-AF8F-4D0B04D8CC09}" srcOrd="2" destOrd="0" parTransId="{6EA69B84-3E97-4494-B059-586531A96A09}" sibTransId="{9FD488E8-415E-4D30-B2E9-BC69098691C1}"/>
    <dgm:cxn modelId="{E943ED1A-4E2A-4093-8F98-2E79D1D348CD}" type="presOf" srcId="{8DE17A0A-FE82-4E1E-9EC1-E49FD96B7851}" destId="{9259804F-5AB2-439D-B3E3-7952C7A85921}" srcOrd="0" destOrd="0" presId="urn:microsoft.com/office/officeart/2018/2/layout/IconVerticalSolidList"/>
    <dgm:cxn modelId="{F1108057-B9C9-4D39-861F-EF090EA86E0F}" type="presOf" srcId="{B0C43701-6589-4B66-B988-FCD4BA5C4BBC}" destId="{9EE4D48B-89B4-4198-B16D-0232C9EB4374}" srcOrd="0" destOrd="0" presId="urn:microsoft.com/office/officeart/2018/2/layout/IconVerticalSolidList"/>
    <dgm:cxn modelId="{9F3FCF9E-6A1C-4FCA-ADB8-17528AEB1D2B}" type="presOf" srcId="{367E4B72-A4F0-4A1A-AF8F-4D0B04D8CC09}" destId="{499AB5A2-5BE1-4CA5-B7A8-6BE55B18338A}" srcOrd="0" destOrd="0" presId="urn:microsoft.com/office/officeart/2018/2/layout/IconVerticalSolidList"/>
    <dgm:cxn modelId="{6202F1C0-DFA6-460D-A98B-92FB0C464FE1}" srcId="{8DE17A0A-FE82-4E1E-9EC1-E49FD96B7851}" destId="{B0C43701-6589-4B66-B988-FCD4BA5C4BBC}" srcOrd="1" destOrd="0" parTransId="{C6F0A389-6C62-4B12-A648-791DC9C30D82}" sibTransId="{573173B2-8441-4530-911E-31AFD2265A97}"/>
    <dgm:cxn modelId="{8EE7DDE9-FE36-4583-A9B3-71F7A6C0C4F9}" srcId="{8DE17A0A-FE82-4E1E-9EC1-E49FD96B7851}" destId="{EC4D8F60-5BE1-4EAD-A5F7-66EBCF6E4F20}" srcOrd="0" destOrd="0" parTransId="{FC1E4DEF-3B29-4E90-8CD5-E7733C187304}" sibTransId="{3E8E48B5-A564-44BD-A4BC-CEBD18A20BB6}"/>
    <dgm:cxn modelId="{DDD4EFFC-D04A-403D-AEB5-E33FB8F699C1}" type="presOf" srcId="{EC4D8F60-5BE1-4EAD-A5F7-66EBCF6E4F20}" destId="{CDD00310-94C2-49BA-A729-CA47012697E7}" srcOrd="0" destOrd="0" presId="urn:microsoft.com/office/officeart/2018/2/layout/IconVerticalSolidList"/>
    <dgm:cxn modelId="{436EB6CC-3B53-408D-9B2A-D871CA812528}" type="presParOf" srcId="{9259804F-5AB2-439D-B3E3-7952C7A85921}" destId="{34307FD6-C2A0-4130-857F-3C5AC125676B}" srcOrd="0" destOrd="0" presId="urn:microsoft.com/office/officeart/2018/2/layout/IconVerticalSolidList"/>
    <dgm:cxn modelId="{D3656FBE-3CB9-459B-97FE-7CCA75C0802A}" type="presParOf" srcId="{34307FD6-C2A0-4130-857F-3C5AC125676B}" destId="{FAAE93E3-4F10-45F3-877D-54F78AD5FE98}" srcOrd="0" destOrd="0" presId="urn:microsoft.com/office/officeart/2018/2/layout/IconVerticalSolidList"/>
    <dgm:cxn modelId="{5FC94A44-0929-4F9B-9761-156228FA199E}" type="presParOf" srcId="{34307FD6-C2A0-4130-857F-3C5AC125676B}" destId="{4C21E1C9-7950-4722-BA0D-347C2855C457}" srcOrd="1" destOrd="0" presId="urn:microsoft.com/office/officeart/2018/2/layout/IconVerticalSolidList"/>
    <dgm:cxn modelId="{F1963BB3-73A6-4065-9403-9A88A3D09890}" type="presParOf" srcId="{34307FD6-C2A0-4130-857F-3C5AC125676B}" destId="{36545AEB-7F27-4895-93D7-5EEA716EB0B3}" srcOrd="2" destOrd="0" presId="urn:microsoft.com/office/officeart/2018/2/layout/IconVerticalSolidList"/>
    <dgm:cxn modelId="{AEA17DB5-6688-4C85-852A-3EDD414A81EB}" type="presParOf" srcId="{34307FD6-C2A0-4130-857F-3C5AC125676B}" destId="{CDD00310-94C2-49BA-A729-CA47012697E7}" srcOrd="3" destOrd="0" presId="urn:microsoft.com/office/officeart/2018/2/layout/IconVerticalSolidList"/>
    <dgm:cxn modelId="{430B3368-8B4D-4F3E-ACBA-CE788607C428}" type="presParOf" srcId="{9259804F-5AB2-439D-B3E3-7952C7A85921}" destId="{EB5FBA11-2B0C-4D55-8AD9-C9741C07415C}" srcOrd="1" destOrd="0" presId="urn:microsoft.com/office/officeart/2018/2/layout/IconVerticalSolidList"/>
    <dgm:cxn modelId="{E47B0EE6-52CC-4870-AD55-34271DAE2B01}" type="presParOf" srcId="{9259804F-5AB2-439D-B3E3-7952C7A85921}" destId="{8F9E244A-1D12-48FB-BDD3-E55704D5C2F4}" srcOrd="2" destOrd="0" presId="urn:microsoft.com/office/officeart/2018/2/layout/IconVerticalSolidList"/>
    <dgm:cxn modelId="{B35DD737-1CC1-4E4C-A300-E30E780F95FF}" type="presParOf" srcId="{8F9E244A-1D12-48FB-BDD3-E55704D5C2F4}" destId="{7B1CB039-CD8B-49DE-B39D-63E1BBB8B82B}" srcOrd="0" destOrd="0" presId="urn:microsoft.com/office/officeart/2018/2/layout/IconVerticalSolidList"/>
    <dgm:cxn modelId="{DA7D7579-559B-49DA-A17A-6DB7D2665FDF}" type="presParOf" srcId="{8F9E244A-1D12-48FB-BDD3-E55704D5C2F4}" destId="{6DD7BDDE-A8F0-4AD9-BAF6-439C76F4DCC2}" srcOrd="1" destOrd="0" presId="urn:microsoft.com/office/officeart/2018/2/layout/IconVerticalSolidList"/>
    <dgm:cxn modelId="{6480CCD1-9169-4C5A-81D9-489CD5D82ACE}" type="presParOf" srcId="{8F9E244A-1D12-48FB-BDD3-E55704D5C2F4}" destId="{EA949A73-1DD0-45D1-BB58-84810B4BA699}" srcOrd="2" destOrd="0" presId="urn:microsoft.com/office/officeart/2018/2/layout/IconVerticalSolidList"/>
    <dgm:cxn modelId="{2F7D78FE-7A9F-4CF9-BF1D-12632B4E120A}" type="presParOf" srcId="{8F9E244A-1D12-48FB-BDD3-E55704D5C2F4}" destId="{9EE4D48B-89B4-4198-B16D-0232C9EB4374}" srcOrd="3" destOrd="0" presId="urn:microsoft.com/office/officeart/2018/2/layout/IconVerticalSolidList"/>
    <dgm:cxn modelId="{39B446AD-41E9-4CAF-82B0-992E4630E037}" type="presParOf" srcId="{9259804F-5AB2-439D-B3E3-7952C7A85921}" destId="{507A72CB-42C1-4E48-80FC-C16238C912D1}" srcOrd="3" destOrd="0" presId="urn:microsoft.com/office/officeart/2018/2/layout/IconVerticalSolidList"/>
    <dgm:cxn modelId="{87BE9C62-82EA-42CF-953C-D3722C83E7F5}" type="presParOf" srcId="{9259804F-5AB2-439D-B3E3-7952C7A85921}" destId="{3BEB6CBA-1DC0-42ED-8907-7C4BBBFBB560}" srcOrd="4" destOrd="0" presId="urn:microsoft.com/office/officeart/2018/2/layout/IconVerticalSolidList"/>
    <dgm:cxn modelId="{1EA97637-D710-422A-AEC9-3B70E26C8739}" type="presParOf" srcId="{3BEB6CBA-1DC0-42ED-8907-7C4BBBFBB560}" destId="{49CD46D6-B9D3-4FF0-8ABF-3A91399DE358}" srcOrd="0" destOrd="0" presId="urn:microsoft.com/office/officeart/2018/2/layout/IconVerticalSolidList"/>
    <dgm:cxn modelId="{F8A09FE6-5268-45F7-A1D7-D703DB8B637C}" type="presParOf" srcId="{3BEB6CBA-1DC0-42ED-8907-7C4BBBFBB560}" destId="{4D802340-9DD6-45B5-8D6D-214239139E84}" srcOrd="1" destOrd="0" presId="urn:microsoft.com/office/officeart/2018/2/layout/IconVerticalSolidList"/>
    <dgm:cxn modelId="{07E5A419-1FCD-440F-AFC9-F5DF6DE01BB9}" type="presParOf" srcId="{3BEB6CBA-1DC0-42ED-8907-7C4BBBFBB560}" destId="{BDA36F20-342D-4DC4-AC76-8899243A21A9}" srcOrd="2" destOrd="0" presId="urn:microsoft.com/office/officeart/2018/2/layout/IconVerticalSolidList"/>
    <dgm:cxn modelId="{0E0CEF3E-4128-4456-A892-6709FCF7EE20}" type="presParOf" srcId="{3BEB6CBA-1DC0-42ED-8907-7C4BBBFBB560}" destId="{499AB5A2-5BE1-4CA5-B7A8-6BE55B1833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6F61-5AE6-4776-AF78-7DFC01720B4E}">
      <dsp:nvSpPr>
        <dsp:cNvPr id="0" name=""/>
        <dsp:cNvSpPr/>
      </dsp:nvSpPr>
      <dsp:spPr>
        <a:xfrm>
          <a:off x="0" y="28840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47A94F-B008-4F3B-9F3B-C073F9A55478}">
      <dsp:nvSpPr>
        <dsp:cNvPr id="0" name=""/>
        <dsp:cNvSpPr/>
      </dsp:nvSpPr>
      <dsp:spPr>
        <a:xfrm>
          <a:off x="232410" y="9652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Broad Based Technology 10</a:t>
          </a:r>
        </a:p>
      </dsp:txBody>
      <dsp:txXfrm>
        <a:off x="251144" y="115257"/>
        <a:ext cx="3216272" cy="346292"/>
      </dsp:txXfrm>
    </dsp:sp>
    <dsp:sp modelId="{2BA1DD34-57B1-4DBF-BA77-1355147BEB14}">
      <dsp:nvSpPr>
        <dsp:cNvPr id="0" name=""/>
        <dsp:cNvSpPr/>
      </dsp:nvSpPr>
      <dsp:spPr>
        <a:xfrm>
          <a:off x="0" y="87808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09B645-108C-426C-B1BC-FBAAB0F8B48C}">
      <dsp:nvSpPr>
        <dsp:cNvPr id="0" name=""/>
        <dsp:cNvSpPr/>
      </dsp:nvSpPr>
      <dsp:spPr>
        <a:xfrm>
          <a:off x="232410" y="68620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Intro to Applied Tech 110</a:t>
          </a:r>
        </a:p>
      </dsp:txBody>
      <dsp:txXfrm>
        <a:off x="251144" y="704937"/>
        <a:ext cx="3216272" cy="346292"/>
      </dsp:txXfrm>
    </dsp:sp>
    <dsp:sp modelId="{15D0D16A-7679-4BC1-947D-70569A2F9265}">
      <dsp:nvSpPr>
        <dsp:cNvPr id="0" name=""/>
        <dsp:cNvSpPr/>
      </dsp:nvSpPr>
      <dsp:spPr>
        <a:xfrm>
          <a:off x="0" y="1467763"/>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92F2E-69BB-48B3-9B89-B5631FDD0572}">
      <dsp:nvSpPr>
        <dsp:cNvPr id="0" name=""/>
        <dsp:cNvSpPr/>
      </dsp:nvSpPr>
      <dsp:spPr>
        <a:xfrm>
          <a:off x="232410" y="127588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Phys Ed. 10</a:t>
          </a:r>
        </a:p>
      </dsp:txBody>
      <dsp:txXfrm>
        <a:off x="251144" y="1294617"/>
        <a:ext cx="3216272" cy="346292"/>
      </dsp:txXfrm>
    </dsp:sp>
    <dsp:sp modelId="{C4EE6D2C-5EF2-41B0-B341-1E64136CA29A}">
      <dsp:nvSpPr>
        <dsp:cNvPr id="0" name=""/>
        <dsp:cNvSpPr/>
      </dsp:nvSpPr>
      <dsp:spPr>
        <a:xfrm>
          <a:off x="0" y="2057444"/>
          <a:ext cx="4648200" cy="327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101EDB-DC5E-48A8-8BDB-7386E51BB880}">
      <dsp:nvSpPr>
        <dsp:cNvPr id="0" name=""/>
        <dsp:cNvSpPr/>
      </dsp:nvSpPr>
      <dsp:spPr>
        <a:xfrm>
          <a:off x="232410" y="1865564"/>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Visual Art 10</a:t>
          </a:r>
        </a:p>
      </dsp:txBody>
      <dsp:txXfrm>
        <a:off x="251144" y="1884298"/>
        <a:ext cx="3216272" cy="346292"/>
      </dsp:txXfrm>
    </dsp:sp>
    <dsp:sp modelId="{845F967F-0B11-4595-B901-DDF9E2B47684}">
      <dsp:nvSpPr>
        <dsp:cNvPr id="0" name=""/>
        <dsp:cNvSpPr/>
      </dsp:nvSpPr>
      <dsp:spPr>
        <a:xfrm>
          <a:off x="0" y="2647124"/>
          <a:ext cx="4648200" cy="9418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752" tIns="270764" rIns="360752"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Choral</a:t>
          </a:r>
        </a:p>
        <a:p>
          <a:pPr marL="114300" lvl="1" indent="-114300" algn="l" defTabSz="577850">
            <a:lnSpc>
              <a:spcPct val="90000"/>
            </a:lnSpc>
            <a:spcBef>
              <a:spcPct val="0"/>
            </a:spcBef>
            <a:spcAft>
              <a:spcPct val="15000"/>
            </a:spcAft>
            <a:buChar char="•"/>
          </a:pPr>
          <a:r>
            <a:rPr lang="en-US" sz="1300" kern="1200"/>
            <a:t>Keyboard</a:t>
          </a:r>
        </a:p>
        <a:p>
          <a:pPr marL="114300" lvl="1" indent="-114300" algn="l" defTabSz="577850">
            <a:lnSpc>
              <a:spcPct val="90000"/>
            </a:lnSpc>
            <a:spcBef>
              <a:spcPct val="0"/>
            </a:spcBef>
            <a:spcAft>
              <a:spcPct val="15000"/>
            </a:spcAft>
            <a:buChar char="•"/>
          </a:pPr>
          <a:r>
            <a:rPr lang="en-US" sz="1300" kern="1200"/>
            <a:t>Instrumental</a:t>
          </a:r>
        </a:p>
      </dsp:txBody>
      <dsp:txXfrm>
        <a:off x="0" y="2647124"/>
        <a:ext cx="4648200" cy="941850"/>
      </dsp:txXfrm>
    </dsp:sp>
    <dsp:sp modelId="{5D4AF539-6E82-4F49-86D1-26C5E9EF50D3}">
      <dsp:nvSpPr>
        <dsp:cNvPr id="0" name=""/>
        <dsp:cNvSpPr/>
      </dsp:nvSpPr>
      <dsp:spPr>
        <a:xfrm>
          <a:off x="232410" y="2455243"/>
          <a:ext cx="3253740" cy="3837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984" tIns="0" rIns="122984" bIns="0" numCol="1" spcCol="1270" anchor="ctr" anchorCtr="0">
          <a:noAutofit/>
        </a:bodyPr>
        <a:lstStyle/>
        <a:p>
          <a:pPr marL="0" lvl="0" indent="0" algn="l" defTabSz="577850">
            <a:lnSpc>
              <a:spcPct val="90000"/>
            </a:lnSpc>
            <a:spcBef>
              <a:spcPct val="0"/>
            </a:spcBef>
            <a:spcAft>
              <a:spcPct val="35000"/>
            </a:spcAft>
            <a:buNone/>
          </a:pPr>
          <a:r>
            <a:rPr lang="en-US" sz="1300" kern="1200"/>
            <a:t>Music 10 – Guitar</a:t>
          </a:r>
        </a:p>
      </dsp:txBody>
      <dsp:txXfrm>
        <a:off x="251144" y="2473977"/>
        <a:ext cx="3216272"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E93E3-4F10-45F3-877D-54F78AD5FE98}">
      <dsp:nvSpPr>
        <dsp:cNvPr id="0" name=""/>
        <dsp:cNvSpPr/>
      </dsp:nvSpPr>
      <dsp:spPr>
        <a:xfrm>
          <a:off x="0" y="473"/>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21E1C9-7950-4722-BA0D-347C2855C457}">
      <dsp:nvSpPr>
        <dsp:cNvPr id="0" name=""/>
        <dsp:cNvSpPr/>
      </dsp:nvSpPr>
      <dsp:spPr>
        <a:xfrm>
          <a:off x="335327" y="249891"/>
          <a:ext cx="609686" cy="609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D00310-94C2-49BA-A729-CA47012697E7}">
      <dsp:nvSpPr>
        <dsp:cNvPr id="0" name=""/>
        <dsp:cNvSpPr/>
      </dsp:nvSpPr>
      <dsp:spPr>
        <a:xfrm>
          <a:off x="1280342" y="473"/>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kern="1200" dirty="0"/>
            <a:t>Talk to your parents/teachers to help guide your decisions</a:t>
          </a:r>
        </a:p>
      </dsp:txBody>
      <dsp:txXfrm>
        <a:off x="1280342" y="473"/>
        <a:ext cx="5067371" cy="1108521"/>
      </dsp:txXfrm>
    </dsp:sp>
    <dsp:sp modelId="{7B1CB039-CD8B-49DE-B39D-63E1BBB8B82B}">
      <dsp:nvSpPr>
        <dsp:cNvPr id="0" name=""/>
        <dsp:cNvSpPr/>
      </dsp:nvSpPr>
      <dsp:spPr>
        <a:xfrm>
          <a:off x="0" y="1386125"/>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7BDDE-A8F0-4AD9-BAF6-439C76F4DCC2}">
      <dsp:nvSpPr>
        <dsp:cNvPr id="0" name=""/>
        <dsp:cNvSpPr/>
      </dsp:nvSpPr>
      <dsp:spPr>
        <a:xfrm>
          <a:off x="335327" y="1635543"/>
          <a:ext cx="609686" cy="609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E4D48B-89B4-4198-B16D-0232C9EB4374}">
      <dsp:nvSpPr>
        <dsp:cNvPr id="0" name=""/>
        <dsp:cNvSpPr/>
      </dsp:nvSpPr>
      <dsp:spPr>
        <a:xfrm>
          <a:off x="1280342" y="1386125"/>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kern="1200"/>
            <a:t>Make sure you think about your choices carefully.  You will not have the opportunity to change your mind in the fall, unless it affects post secondary plans.</a:t>
          </a:r>
        </a:p>
      </dsp:txBody>
      <dsp:txXfrm>
        <a:off x="1280342" y="1386125"/>
        <a:ext cx="5067371" cy="1108521"/>
      </dsp:txXfrm>
    </dsp:sp>
    <dsp:sp modelId="{49CD46D6-B9D3-4FF0-8ABF-3A91399DE358}">
      <dsp:nvSpPr>
        <dsp:cNvPr id="0" name=""/>
        <dsp:cNvSpPr/>
      </dsp:nvSpPr>
      <dsp:spPr>
        <a:xfrm>
          <a:off x="0" y="2771777"/>
          <a:ext cx="6347714" cy="11085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802340-9DD6-45B5-8D6D-214239139E84}">
      <dsp:nvSpPr>
        <dsp:cNvPr id="0" name=""/>
        <dsp:cNvSpPr/>
      </dsp:nvSpPr>
      <dsp:spPr>
        <a:xfrm>
          <a:off x="335327" y="3021195"/>
          <a:ext cx="609686" cy="609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AB5A2-5BE1-4CA5-B7A8-6BE55B18338A}">
      <dsp:nvSpPr>
        <dsp:cNvPr id="0" name=""/>
        <dsp:cNvSpPr/>
      </dsp:nvSpPr>
      <dsp:spPr>
        <a:xfrm>
          <a:off x="1280342" y="2771777"/>
          <a:ext cx="5067371" cy="1108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19" tIns="117319" rIns="117319" bIns="117319" numCol="1" spcCol="1270" anchor="ctr" anchorCtr="0">
          <a:noAutofit/>
        </a:bodyPr>
        <a:lstStyle/>
        <a:p>
          <a:pPr marL="0" lvl="0" indent="0" algn="l" defTabSz="666750">
            <a:lnSpc>
              <a:spcPct val="100000"/>
            </a:lnSpc>
            <a:spcBef>
              <a:spcPct val="0"/>
            </a:spcBef>
            <a:spcAft>
              <a:spcPct val="35000"/>
            </a:spcAft>
            <a:buNone/>
          </a:pPr>
          <a:r>
            <a:rPr lang="en-US" sz="1500" b="1" kern="1200"/>
            <a:t>Pass in your completed Course selection form to your homeroom teacher by March 12th</a:t>
          </a:r>
          <a:endParaRPr lang="en-US" sz="1500" kern="1200"/>
        </a:p>
      </dsp:txBody>
      <dsp:txXfrm>
        <a:off x="1280342" y="2771777"/>
        <a:ext cx="5067371" cy="11085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70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E4DFBC1-A539-476F-8E42-BB3B1A137A16}" type="slidenum">
              <a:rPr lang="en-US"/>
              <a:pPr>
                <a:defRPr/>
              </a:pPr>
              <a:t>‹#›</a:t>
            </a:fld>
            <a:endParaRPr lang="en-US"/>
          </a:p>
        </p:txBody>
      </p:sp>
    </p:spTree>
    <p:extLst>
      <p:ext uri="{BB962C8B-B14F-4D97-AF65-F5344CB8AC3E}">
        <p14:creationId xmlns:p14="http://schemas.microsoft.com/office/powerpoint/2010/main" val="1742410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A4BD647-6B74-444D-B27E-591F4370EE0E}" type="slidenum">
              <a:rPr lang="en-US" smtClean="0"/>
              <a:pPr>
                <a:defRPr/>
              </a:pPr>
              <a:t>‹#›</a:t>
            </a:fld>
            <a:endParaRPr lang="en-US"/>
          </a:p>
        </p:txBody>
      </p:sp>
    </p:spTree>
    <p:extLst>
      <p:ext uri="{BB962C8B-B14F-4D97-AF65-F5344CB8AC3E}">
        <p14:creationId xmlns:p14="http://schemas.microsoft.com/office/powerpoint/2010/main" val="40735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29690203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33785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13445809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656886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28885229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23738A-F484-4752-B1EC-997DA2A84B92}" type="slidenum">
              <a:rPr lang="en-US" smtClean="0"/>
              <a:pPr>
                <a:defRPr/>
              </a:pPr>
              <a:t>‹#›</a:t>
            </a:fld>
            <a:endParaRPr lang="en-US"/>
          </a:p>
        </p:txBody>
      </p:sp>
    </p:spTree>
    <p:extLst>
      <p:ext uri="{BB962C8B-B14F-4D97-AF65-F5344CB8AC3E}">
        <p14:creationId xmlns:p14="http://schemas.microsoft.com/office/powerpoint/2010/main" val="59988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E54AB4-C2E3-45DB-9B08-C4BCADAB2F06}" type="slidenum">
              <a:rPr lang="en-US" smtClean="0"/>
              <a:pPr>
                <a:defRPr/>
              </a:pPr>
              <a:t>‹#›</a:t>
            </a:fld>
            <a:endParaRPr lang="en-US"/>
          </a:p>
        </p:txBody>
      </p:sp>
    </p:spTree>
    <p:extLst>
      <p:ext uri="{BB962C8B-B14F-4D97-AF65-F5344CB8AC3E}">
        <p14:creationId xmlns:p14="http://schemas.microsoft.com/office/powerpoint/2010/main" val="171492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48117B-D49B-49A3-98F8-BFF57CC44457}" type="slidenum">
              <a:rPr lang="en-US" smtClean="0"/>
              <a:pPr>
                <a:defRPr/>
              </a:pPr>
              <a:t>‹#›</a:t>
            </a:fld>
            <a:endParaRPr lang="en-US"/>
          </a:p>
        </p:txBody>
      </p:sp>
    </p:spTree>
    <p:extLst>
      <p:ext uri="{BB962C8B-B14F-4D97-AF65-F5344CB8AC3E}">
        <p14:creationId xmlns:p14="http://schemas.microsoft.com/office/powerpoint/2010/main" val="60943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150CA4-AC13-4FB1-B515-6BD81779B45A}" type="slidenum">
              <a:rPr lang="en-US" smtClean="0"/>
              <a:pPr>
                <a:defRPr/>
              </a:pPr>
              <a:t>‹#›</a:t>
            </a:fld>
            <a:endParaRPr lang="en-US"/>
          </a:p>
        </p:txBody>
      </p:sp>
    </p:spTree>
    <p:extLst>
      <p:ext uri="{BB962C8B-B14F-4D97-AF65-F5344CB8AC3E}">
        <p14:creationId xmlns:p14="http://schemas.microsoft.com/office/powerpoint/2010/main" val="107792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CA540D-D9F4-467F-A648-0EED6B7E0E25}" type="slidenum">
              <a:rPr lang="en-US" smtClean="0"/>
              <a:pPr>
                <a:defRPr/>
              </a:pPr>
              <a:t>‹#›</a:t>
            </a:fld>
            <a:endParaRPr lang="en-US"/>
          </a:p>
        </p:txBody>
      </p:sp>
    </p:spTree>
    <p:extLst>
      <p:ext uri="{BB962C8B-B14F-4D97-AF65-F5344CB8AC3E}">
        <p14:creationId xmlns:p14="http://schemas.microsoft.com/office/powerpoint/2010/main" val="222161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6ABF27B-78DC-4E3D-832A-FD693F10A603}" type="slidenum">
              <a:rPr lang="en-US" smtClean="0"/>
              <a:pPr>
                <a:defRPr/>
              </a:pPr>
              <a:t>‹#›</a:t>
            </a:fld>
            <a:endParaRPr lang="en-US"/>
          </a:p>
        </p:txBody>
      </p:sp>
    </p:spTree>
    <p:extLst>
      <p:ext uri="{BB962C8B-B14F-4D97-AF65-F5344CB8AC3E}">
        <p14:creationId xmlns:p14="http://schemas.microsoft.com/office/powerpoint/2010/main" val="49369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030CAA3-0322-4AE0-B8CB-236BCD8D6809}" type="slidenum">
              <a:rPr lang="en-US" smtClean="0"/>
              <a:pPr>
                <a:defRPr/>
              </a:pPr>
              <a:t>‹#›</a:t>
            </a:fld>
            <a:endParaRPr lang="en-US"/>
          </a:p>
        </p:txBody>
      </p:sp>
    </p:spTree>
    <p:extLst>
      <p:ext uri="{BB962C8B-B14F-4D97-AF65-F5344CB8AC3E}">
        <p14:creationId xmlns:p14="http://schemas.microsoft.com/office/powerpoint/2010/main" val="82334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EBE45F-B6D4-4A9D-95FF-8F9795DB54C5}" type="slidenum">
              <a:rPr lang="en-US" smtClean="0"/>
              <a:pPr>
                <a:defRPr/>
              </a:pPr>
              <a:t>‹#›</a:t>
            </a:fld>
            <a:endParaRPr lang="en-US"/>
          </a:p>
        </p:txBody>
      </p:sp>
    </p:spTree>
    <p:extLst>
      <p:ext uri="{BB962C8B-B14F-4D97-AF65-F5344CB8AC3E}">
        <p14:creationId xmlns:p14="http://schemas.microsoft.com/office/powerpoint/2010/main" val="83775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66E76B-41EB-4598-82A1-F089580951F9}" type="slidenum">
              <a:rPr lang="en-US" smtClean="0"/>
              <a:pPr>
                <a:defRPr/>
              </a:pPr>
              <a:t>‹#›</a:t>
            </a:fld>
            <a:endParaRPr lang="en-US"/>
          </a:p>
        </p:txBody>
      </p:sp>
    </p:spTree>
    <p:extLst>
      <p:ext uri="{BB962C8B-B14F-4D97-AF65-F5344CB8AC3E}">
        <p14:creationId xmlns:p14="http://schemas.microsoft.com/office/powerpoint/2010/main" val="2347370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70F549-7649-4203-931D-CD1DD3A0DC93}" type="slidenum">
              <a:rPr lang="en-US" smtClean="0"/>
              <a:pPr>
                <a:defRPr/>
              </a:pPr>
              <a:t>‹#›</a:t>
            </a:fld>
            <a:endParaRPr lang="en-US"/>
          </a:p>
        </p:txBody>
      </p:sp>
    </p:spTree>
    <p:extLst>
      <p:ext uri="{BB962C8B-B14F-4D97-AF65-F5344CB8AC3E}">
        <p14:creationId xmlns:p14="http://schemas.microsoft.com/office/powerpoint/2010/main" val="173603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243B3F0-B419-4EBD-BB06-87217B2D5884}" type="slidenum">
              <a:rPr lang="en-US" smtClean="0"/>
              <a:pPr>
                <a:defRPr/>
              </a:pPr>
              <a:t>‹#›</a:t>
            </a:fld>
            <a:endParaRPr lang="en-US"/>
          </a:p>
        </p:txBody>
      </p:sp>
    </p:spTree>
    <p:extLst>
      <p:ext uri="{BB962C8B-B14F-4D97-AF65-F5344CB8AC3E}">
        <p14:creationId xmlns:p14="http://schemas.microsoft.com/office/powerpoint/2010/main" val="1573004838"/>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 id="2147484149" r:id="rId12"/>
    <p:sldLayoutId id="2147484150" r:id="rId13"/>
    <p:sldLayoutId id="2147484151" r:id="rId14"/>
    <p:sldLayoutId id="2147484152" r:id="rId15"/>
    <p:sldLayoutId id="214748415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normAutofit/>
          </a:bodyPr>
          <a:lstStyle/>
          <a:p>
            <a:pPr algn="ctr" eaLnBrk="1" fontAlgn="auto" hangingPunct="1">
              <a:spcAft>
                <a:spcPts val="0"/>
              </a:spcAft>
              <a:defRPr/>
            </a:pPr>
            <a:r>
              <a:rPr lang="en-US" sz="4800" b="1" dirty="0">
                <a:latin typeface="+mn-lt"/>
              </a:rPr>
              <a:t>Entering Grade 10</a:t>
            </a:r>
          </a:p>
        </p:txBody>
      </p:sp>
      <p:sp>
        <p:nvSpPr>
          <p:cNvPr id="5" name="Slide Number Placeholder 4"/>
          <p:cNvSpPr>
            <a:spLocks noGrp="1"/>
          </p:cNvSpPr>
          <p:nvPr>
            <p:ph type="sldNum" sz="quarter" idx="12"/>
          </p:nvPr>
        </p:nvSpPr>
        <p:spPr/>
        <p:txBody>
          <a:bodyPr/>
          <a:lstStyle/>
          <a:p>
            <a:pPr>
              <a:defRPr/>
            </a:pPr>
            <a:fld id="{E8270930-77D7-4779-A046-79E3B37B2902}" type="slidenum">
              <a:rPr lang="en-US"/>
              <a:pPr>
                <a:defRPr/>
              </a:pPr>
              <a:t>1</a:t>
            </a:fld>
            <a:endParaRPr lang="en-US"/>
          </a:p>
        </p:txBody>
      </p:sp>
      <p:sp>
        <p:nvSpPr>
          <p:cNvPr id="13316" name="Rectangle 7"/>
          <p:cNvSpPr>
            <a:spLocks noGrp="1" noChangeArrowheads="1"/>
          </p:cNvSpPr>
          <p:nvPr>
            <p:ph type="subTitle" idx="4294967295"/>
          </p:nvPr>
        </p:nvSpPr>
        <p:spPr>
          <a:xfrm>
            <a:off x="2743200" y="2209800"/>
            <a:ext cx="6400800" cy="3124200"/>
          </a:xfrm>
        </p:spPr>
        <p:txBody>
          <a:bodyPr/>
          <a:lstStyle/>
          <a:p>
            <a:pPr marL="0" indent="0" algn="ctr" eaLnBrk="1" hangingPunct="1">
              <a:lnSpc>
                <a:spcPct val="80000"/>
              </a:lnSpc>
              <a:buFont typeface="Wingdings" pitchFamily="2" charset="2"/>
              <a:buNone/>
            </a:pPr>
            <a:r>
              <a:rPr lang="en-US" sz="4400" b="1" dirty="0"/>
              <a:t>Course Selection</a:t>
            </a:r>
          </a:p>
          <a:p>
            <a:pPr marL="0" indent="0" algn="ctr" eaLnBrk="1" hangingPunct="1">
              <a:lnSpc>
                <a:spcPct val="80000"/>
              </a:lnSpc>
              <a:buFont typeface="Wingdings" pitchFamily="2" charset="2"/>
              <a:buNone/>
            </a:pPr>
            <a:r>
              <a:rPr lang="en-US" sz="4400" b="1" dirty="0"/>
              <a:t>2021-22</a:t>
            </a:r>
          </a:p>
          <a:p>
            <a:pPr marL="0" indent="0" algn="ctr" eaLnBrk="1" hangingPunct="1">
              <a:lnSpc>
                <a:spcPct val="80000"/>
              </a:lnSpc>
              <a:buFont typeface="Wingdings" pitchFamily="2" charset="2"/>
              <a:buNone/>
            </a:pPr>
            <a:endParaRPr lang="en-US" sz="2800" dirty="0">
              <a:latin typeface="Book Antiqua" pitchFamily="18" charset="0"/>
            </a:endParaRPr>
          </a:p>
          <a:p>
            <a:pPr marL="0" indent="0" algn="ctr" eaLnBrk="1" hangingPunct="1">
              <a:lnSpc>
                <a:spcPct val="80000"/>
              </a:lnSpc>
              <a:buFont typeface="Wingdings" pitchFamily="2" charset="2"/>
              <a:buNone/>
            </a:pPr>
            <a:r>
              <a:rPr lang="en-US" sz="2800" dirty="0"/>
              <a:t>Counsellor Presentation</a:t>
            </a:r>
          </a:p>
        </p:txBody>
      </p:sp>
    </p:spTree>
  </p:cSld>
  <p:clrMapOvr>
    <a:masterClrMapping/>
  </p:clrMapOvr>
  <mc:AlternateContent xmlns:mc="http://schemas.openxmlformats.org/markup-compatibility/2006" xmlns:p14="http://schemas.microsoft.com/office/powerpoint/2010/main">
    <mc:Choice Requires="p14">
      <p:transition spd="slow" p14:dur="2000" advTm="11115"/>
    </mc:Choice>
    <mc:Fallback xmlns="">
      <p:transition spd="slow" advTm="111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5"/>
            <a:ext cx="7772400" cy="1456267"/>
          </a:xfrm>
        </p:spPr>
        <p:txBody>
          <a:bodyPr>
            <a:normAutofit/>
          </a:bodyPr>
          <a:lstStyle/>
          <a:p>
            <a:r>
              <a:rPr lang="en-US" sz="4000" b="1" dirty="0">
                <a:latin typeface="+mn-lt"/>
              </a:rPr>
              <a:t>Course Selection Process</a:t>
            </a:r>
          </a:p>
        </p:txBody>
      </p:sp>
      <p:graphicFrame>
        <p:nvGraphicFramePr>
          <p:cNvPr id="7" name="Content Placeholder 2">
            <a:extLst>
              <a:ext uri="{FF2B5EF4-FFF2-40B4-BE49-F238E27FC236}">
                <a16:creationId xmlns:a16="http://schemas.microsoft.com/office/drawing/2014/main" id="{6059DD06-5959-489B-B106-948FDAFCF1C9}"/>
              </a:ext>
            </a:extLst>
          </p:cNvPr>
          <p:cNvGraphicFramePr>
            <a:graphicFrameLocks noGrp="1"/>
          </p:cNvGraphicFramePr>
          <p:nvPr>
            <p:ph idx="1"/>
            <p:extLst>
              <p:ext uri="{D42A27DB-BD31-4B8C-83A1-F6EECF244321}">
                <p14:modId xmlns:p14="http://schemas.microsoft.com/office/powerpoint/2010/main" val="2440683772"/>
              </p:ext>
            </p:extLst>
          </p:nvPr>
        </p:nvGraphicFramePr>
        <p:xfrm>
          <a:off x="645695" y="1794932"/>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10</a:t>
            </a:fld>
            <a:endParaRPr lang="en-US"/>
          </a:p>
        </p:txBody>
      </p:sp>
    </p:spTree>
    <p:extLst>
      <p:ext uri="{BB962C8B-B14F-4D97-AF65-F5344CB8AC3E}">
        <p14:creationId xmlns:p14="http://schemas.microsoft.com/office/powerpoint/2010/main" val="2705951473"/>
      </p:ext>
    </p:extLst>
  </p:cSld>
  <p:clrMapOvr>
    <a:masterClrMapping/>
  </p:clrMapOvr>
  <mc:AlternateContent xmlns:mc="http://schemas.openxmlformats.org/markup-compatibility/2006" xmlns:p14="http://schemas.microsoft.com/office/powerpoint/2010/main">
    <mc:Choice Requires="p14">
      <p:transition spd="slow" p14:dur="2000" advTm="23141"/>
    </mc:Choice>
    <mc:Fallback xmlns="">
      <p:transition spd="slow" advTm="2314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0BE6-A8EE-4FDC-80A1-D3BFFF1F7976}"/>
              </a:ext>
            </a:extLst>
          </p:cNvPr>
          <p:cNvSpPr>
            <a:spLocks noGrp="1"/>
          </p:cNvSpPr>
          <p:nvPr>
            <p:ph type="title"/>
          </p:nvPr>
        </p:nvSpPr>
        <p:spPr/>
        <p:txBody>
          <a:bodyPr>
            <a:normAutofit/>
          </a:bodyPr>
          <a:lstStyle/>
          <a:p>
            <a:r>
              <a:rPr lang="en-US" sz="3200" b="1" dirty="0"/>
              <a:t>Grade 10 Compulsory Courses</a:t>
            </a:r>
          </a:p>
        </p:txBody>
      </p:sp>
      <p:sp>
        <p:nvSpPr>
          <p:cNvPr id="3" name="Content Placeholder 2">
            <a:extLst>
              <a:ext uri="{FF2B5EF4-FFF2-40B4-BE49-F238E27FC236}">
                <a16:creationId xmlns:a16="http://schemas.microsoft.com/office/drawing/2014/main" id="{47695EE1-6ED8-4A1E-AA07-64AAD44FEC32}"/>
              </a:ext>
            </a:extLst>
          </p:cNvPr>
          <p:cNvSpPr>
            <a:spLocks noGrp="1"/>
          </p:cNvSpPr>
          <p:nvPr>
            <p:ph idx="1"/>
          </p:nvPr>
        </p:nvSpPr>
        <p:spPr>
          <a:xfrm>
            <a:off x="491196" y="1752600"/>
            <a:ext cx="7890803" cy="4199469"/>
          </a:xfrm>
        </p:spPr>
        <p:txBody>
          <a:bodyPr>
            <a:normAutofit lnSpcReduction="10000"/>
          </a:bodyPr>
          <a:lstStyle/>
          <a:p>
            <a:r>
              <a:rPr lang="en-US" sz="2800" dirty="0"/>
              <a:t>Geometry Measurement and Finance 10 or </a:t>
            </a:r>
          </a:p>
          <a:p>
            <a:pPr marL="0" indent="0">
              <a:buNone/>
            </a:pPr>
            <a:r>
              <a:rPr lang="en-US" sz="2800" dirty="0"/>
              <a:t>    FI Geometry Measurement and Finance 10</a:t>
            </a:r>
          </a:p>
          <a:p>
            <a:r>
              <a:rPr lang="en-US" sz="2800" dirty="0"/>
              <a:t>English 10</a:t>
            </a:r>
          </a:p>
          <a:p>
            <a:r>
              <a:rPr lang="en-US" sz="2800" dirty="0"/>
              <a:t>Social Studies 10 or FI Social Studies 10</a:t>
            </a:r>
          </a:p>
          <a:p>
            <a:r>
              <a:rPr lang="en-US" sz="2800" dirty="0"/>
              <a:t>Science 10 or FI Science 10</a:t>
            </a:r>
          </a:p>
          <a:p>
            <a:r>
              <a:rPr lang="en-US" sz="2800" dirty="0"/>
              <a:t>French 10 or FILA 10 (early or late immersion) or </a:t>
            </a:r>
            <a:r>
              <a:rPr lang="en-US" sz="2800" dirty="0" err="1"/>
              <a:t>Wolastoqey</a:t>
            </a:r>
            <a:r>
              <a:rPr lang="en-US" sz="2800" dirty="0"/>
              <a:t> 10</a:t>
            </a:r>
          </a:p>
          <a:p>
            <a:r>
              <a:rPr lang="en-US" sz="2800" dirty="0"/>
              <a:t>PDCP </a:t>
            </a:r>
          </a:p>
          <a:p>
            <a:pPr marL="0" indent="0">
              <a:buNone/>
            </a:pPr>
            <a:endParaRPr lang="en-US" sz="2800" dirty="0"/>
          </a:p>
          <a:p>
            <a:endParaRPr lang="en-US" dirty="0"/>
          </a:p>
        </p:txBody>
      </p:sp>
      <p:sp>
        <p:nvSpPr>
          <p:cNvPr id="4" name="Slide Number Placeholder 3">
            <a:extLst>
              <a:ext uri="{FF2B5EF4-FFF2-40B4-BE49-F238E27FC236}">
                <a16:creationId xmlns:a16="http://schemas.microsoft.com/office/drawing/2014/main" id="{20B393DC-DF38-4579-ABA4-EF2E8C59BED4}"/>
              </a:ext>
            </a:extLst>
          </p:cNvPr>
          <p:cNvSpPr>
            <a:spLocks noGrp="1"/>
          </p:cNvSpPr>
          <p:nvPr>
            <p:ph type="sldNum" sz="quarter" idx="12"/>
          </p:nvPr>
        </p:nvSpPr>
        <p:spPr/>
        <p:txBody>
          <a:bodyPr/>
          <a:lstStyle/>
          <a:p>
            <a:pPr>
              <a:defRPr/>
            </a:pPr>
            <a:fld id="{9148117B-D49B-49A3-98F8-BFF57CC44457}" type="slidenum">
              <a:rPr lang="en-US" smtClean="0"/>
              <a:pPr>
                <a:defRPr/>
              </a:pPr>
              <a:t>2</a:t>
            </a:fld>
            <a:endParaRPr lang="en-US"/>
          </a:p>
        </p:txBody>
      </p:sp>
    </p:spTree>
    <p:extLst>
      <p:ext uri="{BB962C8B-B14F-4D97-AF65-F5344CB8AC3E}">
        <p14:creationId xmlns:p14="http://schemas.microsoft.com/office/powerpoint/2010/main" val="3569852287"/>
      </p:ext>
    </p:extLst>
  </p:cSld>
  <p:clrMapOvr>
    <a:masterClrMapping/>
  </p:clrMapOvr>
  <mc:AlternateContent xmlns:mc="http://schemas.openxmlformats.org/markup-compatibility/2006" xmlns:p14="http://schemas.microsoft.com/office/powerpoint/2010/main">
    <mc:Choice Requires="p14">
      <p:transition spd="slow" p14:dur="2000" advTm="48293"/>
    </mc:Choice>
    <mc:Fallback xmlns="">
      <p:transition spd="slow" advTm="482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8CB0-C065-4586-8BB1-C97BB5E2F259}"/>
              </a:ext>
            </a:extLst>
          </p:cNvPr>
          <p:cNvSpPr>
            <a:spLocks noGrp="1"/>
          </p:cNvSpPr>
          <p:nvPr>
            <p:ph type="title"/>
          </p:nvPr>
        </p:nvSpPr>
        <p:spPr>
          <a:xfrm>
            <a:off x="304800" y="326855"/>
            <a:ext cx="7467600" cy="1320800"/>
          </a:xfrm>
        </p:spPr>
        <p:txBody>
          <a:bodyPr>
            <a:normAutofit/>
          </a:bodyPr>
          <a:lstStyle/>
          <a:p>
            <a:r>
              <a:rPr lang="en-US" dirty="0"/>
              <a:t>Elective Credit Courses</a:t>
            </a:r>
            <a:br>
              <a:rPr lang="en-US" dirty="0"/>
            </a:br>
            <a:r>
              <a:rPr lang="en-US" sz="2000" dirty="0"/>
              <a:t>You Choose either Numbers Relations &amp; Functions 10 /FI Numbers Relations and Functions 10  OR an alternate credit.</a:t>
            </a:r>
          </a:p>
        </p:txBody>
      </p:sp>
      <p:sp>
        <p:nvSpPr>
          <p:cNvPr id="3" name="Content Placeholder 2">
            <a:extLst>
              <a:ext uri="{FF2B5EF4-FFF2-40B4-BE49-F238E27FC236}">
                <a16:creationId xmlns:a16="http://schemas.microsoft.com/office/drawing/2014/main" id="{91CC9BBF-E84E-42FA-B895-BAF727EBDB61}"/>
              </a:ext>
            </a:extLst>
          </p:cNvPr>
          <p:cNvSpPr>
            <a:spLocks noGrp="1"/>
          </p:cNvSpPr>
          <p:nvPr>
            <p:ph sz="half" idx="1"/>
          </p:nvPr>
        </p:nvSpPr>
        <p:spPr>
          <a:xfrm>
            <a:off x="457201" y="2142068"/>
            <a:ext cx="3352799" cy="3649134"/>
          </a:xfrm>
        </p:spPr>
        <p:txBody>
          <a:bodyPr>
            <a:normAutofit/>
          </a:bodyPr>
          <a:lstStyle/>
          <a:p>
            <a:r>
              <a:rPr lang="en-US" sz="2400" dirty="0"/>
              <a:t>Numbers Relations and Functions 10</a:t>
            </a:r>
          </a:p>
          <a:p>
            <a:pPr marL="0" indent="0">
              <a:buNone/>
            </a:pPr>
            <a:endParaRPr lang="en-US" sz="2400" dirty="0"/>
          </a:p>
          <a:p>
            <a:r>
              <a:rPr lang="en-US" sz="2400" dirty="0"/>
              <a:t>FI Numbers Relations and Functions 10</a:t>
            </a:r>
          </a:p>
        </p:txBody>
      </p:sp>
      <p:sp>
        <p:nvSpPr>
          <p:cNvPr id="4" name="Content Placeholder 3">
            <a:extLst>
              <a:ext uri="{FF2B5EF4-FFF2-40B4-BE49-F238E27FC236}">
                <a16:creationId xmlns:a16="http://schemas.microsoft.com/office/drawing/2014/main" id="{BFA7A684-E9EA-4622-92FA-5DCBB6FACDCF}"/>
              </a:ext>
            </a:extLst>
          </p:cNvPr>
          <p:cNvSpPr>
            <a:spLocks noGrp="1"/>
          </p:cNvSpPr>
          <p:nvPr>
            <p:ph sz="half" idx="2"/>
          </p:nvPr>
        </p:nvSpPr>
        <p:spPr>
          <a:xfrm>
            <a:off x="4373479" y="1630231"/>
            <a:ext cx="4313320" cy="4411132"/>
          </a:xfrm>
        </p:spPr>
        <p:txBody>
          <a:bodyPr>
            <a:noAutofit/>
          </a:bodyPr>
          <a:lstStyle/>
          <a:p>
            <a:r>
              <a:rPr lang="en-US" sz="2400" dirty="0"/>
              <a:t>Creative Arts 110	</a:t>
            </a:r>
          </a:p>
          <a:p>
            <a:r>
              <a:rPr lang="en-US" sz="2400" dirty="0"/>
              <a:t>Dramatic Arts 110	</a:t>
            </a:r>
          </a:p>
          <a:p>
            <a:r>
              <a:rPr lang="en-US" sz="2400" dirty="0"/>
              <a:t>Entrepreneurship 110	</a:t>
            </a:r>
          </a:p>
          <a:p>
            <a:r>
              <a:rPr lang="en-US" sz="2400" dirty="0"/>
              <a:t>FILA 110: Grade 3 Entry</a:t>
            </a:r>
          </a:p>
          <a:p>
            <a:pPr marL="0" indent="0">
              <a:buNone/>
            </a:pPr>
            <a:r>
              <a:rPr lang="en-US" sz="2400" dirty="0"/>
              <a:t>                  Grade 6 Entry                  </a:t>
            </a:r>
          </a:p>
          <a:p>
            <a:r>
              <a:rPr lang="en-US" sz="2400" dirty="0"/>
              <a:t>Human Physiology 110</a:t>
            </a:r>
          </a:p>
          <a:p>
            <a:r>
              <a:rPr lang="en-US" sz="2400" dirty="0"/>
              <a:t>Hospitality and Tourism 110</a:t>
            </a:r>
          </a:p>
          <a:p>
            <a:r>
              <a:rPr lang="en-US" sz="2400" dirty="0"/>
              <a:t>PIF </a:t>
            </a:r>
            <a:r>
              <a:rPr lang="en-US" sz="2000" dirty="0"/>
              <a:t>110</a:t>
            </a:r>
            <a:endParaRPr lang="en-US" sz="2400" dirty="0"/>
          </a:p>
          <a:p>
            <a:r>
              <a:rPr lang="en-US" sz="2400" dirty="0"/>
              <a:t>Writing 110	</a:t>
            </a:r>
          </a:p>
        </p:txBody>
      </p:sp>
      <p:sp>
        <p:nvSpPr>
          <p:cNvPr id="5" name="Slide Number Placeholder 4">
            <a:extLst>
              <a:ext uri="{FF2B5EF4-FFF2-40B4-BE49-F238E27FC236}">
                <a16:creationId xmlns:a16="http://schemas.microsoft.com/office/drawing/2014/main" id="{E5721F8F-4596-46B3-93D0-BB45CBF4D825}"/>
              </a:ext>
            </a:extLst>
          </p:cNvPr>
          <p:cNvSpPr>
            <a:spLocks noGrp="1"/>
          </p:cNvSpPr>
          <p:nvPr>
            <p:ph type="sldNum" sz="quarter" idx="12"/>
          </p:nvPr>
        </p:nvSpPr>
        <p:spPr/>
        <p:txBody>
          <a:bodyPr/>
          <a:lstStyle/>
          <a:p>
            <a:pPr>
              <a:defRPr/>
            </a:pPr>
            <a:fld id="{2CCA540D-D9F4-467F-A648-0EED6B7E0E25}" type="slidenum">
              <a:rPr lang="en-US" smtClean="0"/>
              <a:pPr>
                <a:defRPr/>
              </a:pPr>
              <a:t>3</a:t>
            </a:fld>
            <a:endParaRPr lang="en-US"/>
          </a:p>
        </p:txBody>
      </p:sp>
      <p:sp>
        <p:nvSpPr>
          <p:cNvPr id="6" name="TextBox 5">
            <a:extLst>
              <a:ext uri="{FF2B5EF4-FFF2-40B4-BE49-F238E27FC236}">
                <a16:creationId xmlns:a16="http://schemas.microsoft.com/office/drawing/2014/main" id="{FCC96596-B049-4BA3-A81B-71C34664B40B}"/>
              </a:ext>
            </a:extLst>
          </p:cNvPr>
          <p:cNvSpPr txBox="1"/>
          <p:nvPr/>
        </p:nvSpPr>
        <p:spPr>
          <a:xfrm>
            <a:off x="3314700" y="3198177"/>
            <a:ext cx="990600" cy="646331"/>
          </a:xfrm>
          <a:prstGeom prst="rect">
            <a:avLst/>
          </a:prstGeom>
          <a:noFill/>
        </p:spPr>
        <p:txBody>
          <a:bodyPr wrap="square" rtlCol="0">
            <a:spAutoFit/>
          </a:bodyPr>
          <a:lstStyle/>
          <a:p>
            <a:r>
              <a:rPr lang="en-US" sz="3600" dirty="0"/>
              <a:t>OR</a:t>
            </a:r>
          </a:p>
        </p:txBody>
      </p:sp>
    </p:spTree>
    <p:extLst>
      <p:ext uri="{BB962C8B-B14F-4D97-AF65-F5344CB8AC3E}">
        <p14:creationId xmlns:p14="http://schemas.microsoft.com/office/powerpoint/2010/main" val="1621116745"/>
      </p:ext>
    </p:extLst>
  </p:cSld>
  <p:clrMapOvr>
    <a:masterClrMapping/>
  </p:clrMapOvr>
  <mc:AlternateContent xmlns:mc="http://schemas.openxmlformats.org/markup-compatibility/2006" xmlns:p14="http://schemas.microsoft.com/office/powerpoint/2010/main">
    <mc:Choice Requires="p14">
      <p:transition spd="slow" p14:dur="2000" advTm="37040"/>
    </mc:Choice>
    <mc:Fallback xmlns="">
      <p:transition spd="slow" advTm="3704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7E5B-469A-422C-8EC5-124F44978C39}"/>
              </a:ext>
            </a:extLst>
          </p:cNvPr>
          <p:cNvSpPr>
            <a:spLocks noGrp="1"/>
          </p:cNvSpPr>
          <p:nvPr>
            <p:ph type="title"/>
          </p:nvPr>
        </p:nvSpPr>
        <p:spPr>
          <a:xfrm>
            <a:off x="685800" y="300643"/>
            <a:ext cx="7772400" cy="1456267"/>
          </a:xfrm>
        </p:spPr>
        <p:txBody>
          <a:bodyPr/>
          <a:lstStyle/>
          <a:p>
            <a:pPr algn="ctr"/>
            <a:r>
              <a:rPr lang="en-US" dirty="0"/>
              <a:t>Numbers Relations &amp; Functions 10</a:t>
            </a:r>
          </a:p>
        </p:txBody>
      </p:sp>
      <p:sp>
        <p:nvSpPr>
          <p:cNvPr id="3" name="Slide Number Placeholder 2">
            <a:extLst>
              <a:ext uri="{FF2B5EF4-FFF2-40B4-BE49-F238E27FC236}">
                <a16:creationId xmlns:a16="http://schemas.microsoft.com/office/drawing/2014/main" id="{2A5A9BB5-16EF-4F8A-A66A-5B789F868F7E}"/>
              </a:ext>
            </a:extLst>
          </p:cNvPr>
          <p:cNvSpPr>
            <a:spLocks noGrp="1"/>
          </p:cNvSpPr>
          <p:nvPr>
            <p:ph type="sldNum" sz="quarter" idx="12"/>
          </p:nvPr>
        </p:nvSpPr>
        <p:spPr/>
        <p:txBody>
          <a:bodyPr/>
          <a:lstStyle/>
          <a:p>
            <a:pPr>
              <a:defRPr/>
            </a:pPr>
            <a:fld id="{9030CAA3-0322-4AE0-B8CB-236BCD8D6809}" type="slidenum">
              <a:rPr lang="en-US" smtClean="0"/>
              <a:pPr>
                <a:defRPr/>
              </a:pPr>
              <a:t>4</a:t>
            </a:fld>
            <a:endParaRPr lang="en-US"/>
          </a:p>
        </p:txBody>
      </p:sp>
      <p:sp>
        <p:nvSpPr>
          <p:cNvPr id="4" name="Rectangle 3">
            <a:extLst>
              <a:ext uri="{FF2B5EF4-FFF2-40B4-BE49-F238E27FC236}">
                <a16:creationId xmlns:a16="http://schemas.microsoft.com/office/drawing/2014/main" id="{31E5AC7D-C738-4653-B9C4-2C9B0D9A5433}"/>
              </a:ext>
            </a:extLst>
          </p:cNvPr>
          <p:cNvSpPr/>
          <p:nvPr/>
        </p:nvSpPr>
        <p:spPr>
          <a:xfrm>
            <a:off x="457200" y="1600200"/>
            <a:ext cx="7162799" cy="3785652"/>
          </a:xfrm>
          <a:prstGeom prst="rect">
            <a:avLst/>
          </a:prstGeom>
        </p:spPr>
        <p:txBody>
          <a:bodyPr wrap="square">
            <a:spAutoFit/>
          </a:bodyPr>
          <a:lstStyle/>
          <a:p>
            <a:r>
              <a:rPr lang="en-US" sz="2000" dirty="0"/>
              <a:t>Numbers, Relations, Functions 10</a:t>
            </a:r>
          </a:p>
          <a:p>
            <a:endParaRPr lang="en-US" sz="2000" dirty="0"/>
          </a:p>
          <a:p>
            <a:r>
              <a:rPr lang="en-US" sz="2000" dirty="0"/>
              <a:t>This course is the prerequisite course for the Foundations and Pre-Calculus Pathways and sets the foundation for topics in relations and functions.  Topics include linear relations and functions, polynomials, radicals and exponents.  Students entering this course should have a 70% or higher in Math 9B.  </a:t>
            </a:r>
          </a:p>
          <a:p>
            <a:endParaRPr lang="en-US" sz="2000" dirty="0"/>
          </a:p>
          <a:p>
            <a:r>
              <a:rPr lang="en-US" sz="2000" dirty="0"/>
              <a:t>For a description of the other electives please refer to the Parent Information Document for Grade 9 to 10 students which has been uploaded on the School Website.</a:t>
            </a:r>
          </a:p>
        </p:txBody>
      </p:sp>
    </p:spTree>
    <p:extLst>
      <p:ext uri="{BB962C8B-B14F-4D97-AF65-F5344CB8AC3E}">
        <p14:creationId xmlns:p14="http://schemas.microsoft.com/office/powerpoint/2010/main" val="1160157260"/>
      </p:ext>
    </p:extLst>
  </p:cSld>
  <p:clrMapOvr>
    <a:masterClrMapping/>
  </p:clrMapOvr>
  <mc:AlternateContent xmlns:mc="http://schemas.openxmlformats.org/markup-compatibility/2006" xmlns:p14="http://schemas.microsoft.com/office/powerpoint/2010/main">
    <mc:Choice Requires="p14">
      <p:transition spd="slow" p14:dur="2000" advTm="35397"/>
    </mc:Choice>
    <mc:Fallback xmlns="">
      <p:transition spd="slow" advTm="3539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FB06-B35E-4001-801E-17C987EB9199}"/>
              </a:ext>
            </a:extLst>
          </p:cNvPr>
          <p:cNvSpPr>
            <a:spLocks noGrp="1"/>
          </p:cNvSpPr>
          <p:nvPr>
            <p:ph type="title"/>
          </p:nvPr>
        </p:nvSpPr>
        <p:spPr>
          <a:xfrm>
            <a:off x="304800" y="228600"/>
            <a:ext cx="8077200" cy="1320800"/>
          </a:xfrm>
        </p:spPr>
        <p:txBody>
          <a:bodyPr>
            <a:normAutofit/>
          </a:bodyPr>
          <a:lstStyle/>
          <a:p>
            <a:r>
              <a:rPr lang="en-US" dirty="0"/>
              <a:t>Two math credits are needed for GRADUATION REQUIREMENTS.</a:t>
            </a:r>
          </a:p>
        </p:txBody>
      </p:sp>
      <p:sp>
        <p:nvSpPr>
          <p:cNvPr id="3" name="Content Placeholder 2">
            <a:extLst>
              <a:ext uri="{FF2B5EF4-FFF2-40B4-BE49-F238E27FC236}">
                <a16:creationId xmlns:a16="http://schemas.microsoft.com/office/drawing/2014/main" id="{4747A0EC-0A28-45D3-8945-0E3B6827B379}"/>
              </a:ext>
            </a:extLst>
          </p:cNvPr>
          <p:cNvSpPr>
            <a:spLocks noGrp="1"/>
          </p:cNvSpPr>
          <p:nvPr>
            <p:ph idx="1"/>
          </p:nvPr>
        </p:nvSpPr>
        <p:spPr>
          <a:xfrm>
            <a:off x="381000" y="1935032"/>
            <a:ext cx="7924800" cy="4106331"/>
          </a:xfrm>
        </p:spPr>
        <p:txBody>
          <a:bodyPr>
            <a:noAutofit/>
          </a:bodyPr>
          <a:lstStyle/>
          <a:p>
            <a:r>
              <a:rPr lang="en-US" sz="2000" dirty="0"/>
              <a:t>Numbers Relations and Functions (NRF) 10 /FR NRF 10 counts as a credit; if students don’t select NRF 10 they need to select another credit course. (Options listed in you course selection package)</a:t>
            </a:r>
          </a:p>
          <a:p>
            <a:r>
              <a:rPr lang="en-US" sz="2000" dirty="0"/>
              <a:t>There are a variety of ways to obtain the two math credits for graduation:</a:t>
            </a:r>
          </a:p>
          <a:p>
            <a:pPr lvl="1">
              <a:buFont typeface="Wingdings" panose="05000000000000000000" pitchFamily="2" charset="2"/>
              <a:buChar char="Ø"/>
            </a:pPr>
            <a:r>
              <a:rPr lang="en-US" sz="2000" dirty="0"/>
              <a:t>NRF 10 + Financial Workplace 110</a:t>
            </a:r>
          </a:p>
          <a:p>
            <a:pPr lvl="1"/>
            <a:r>
              <a:rPr lang="en-US" sz="2000" dirty="0"/>
              <a:t>NRF 10 + Foundations 110</a:t>
            </a:r>
          </a:p>
          <a:p>
            <a:pPr lvl="1"/>
            <a:r>
              <a:rPr lang="en-US" sz="2000" dirty="0"/>
              <a:t>Financial Workplace 110 + MATH 1208 NBCC Foundations (Formerly Financial Workplace 120)</a:t>
            </a:r>
          </a:p>
          <a:p>
            <a:r>
              <a:rPr lang="en-US" sz="2000" dirty="0"/>
              <a:t>NRF 10 can be taken in English or Immersion. </a:t>
            </a:r>
          </a:p>
        </p:txBody>
      </p:sp>
      <p:sp>
        <p:nvSpPr>
          <p:cNvPr id="4" name="Slide Number Placeholder 3">
            <a:extLst>
              <a:ext uri="{FF2B5EF4-FFF2-40B4-BE49-F238E27FC236}">
                <a16:creationId xmlns:a16="http://schemas.microsoft.com/office/drawing/2014/main" id="{2EEFB0BF-6F0C-4448-BE3C-D4BCAE918A37}"/>
              </a:ext>
            </a:extLst>
          </p:cNvPr>
          <p:cNvSpPr>
            <a:spLocks noGrp="1"/>
          </p:cNvSpPr>
          <p:nvPr>
            <p:ph type="sldNum" sz="quarter" idx="12"/>
          </p:nvPr>
        </p:nvSpPr>
        <p:spPr/>
        <p:txBody>
          <a:bodyPr/>
          <a:lstStyle/>
          <a:p>
            <a:pPr>
              <a:defRPr/>
            </a:pPr>
            <a:fld id="{9148117B-D49B-49A3-98F8-BFF57CC44457}" type="slidenum">
              <a:rPr lang="en-US" smtClean="0"/>
              <a:pPr>
                <a:defRPr/>
              </a:pPr>
              <a:t>5</a:t>
            </a:fld>
            <a:endParaRPr lang="en-US"/>
          </a:p>
        </p:txBody>
      </p:sp>
    </p:spTree>
    <p:extLst>
      <p:ext uri="{BB962C8B-B14F-4D97-AF65-F5344CB8AC3E}">
        <p14:creationId xmlns:p14="http://schemas.microsoft.com/office/powerpoint/2010/main" val="2439218036"/>
      </p:ext>
    </p:extLst>
  </p:cSld>
  <p:clrMapOvr>
    <a:masterClrMapping/>
  </p:clrMapOvr>
  <mc:AlternateContent xmlns:mc="http://schemas.openxmlformats.org/markup-compatibility/2006" xmlns:p14="http://schemas.microsoft.com/office/powerpoint/2010/main">
    <mc:Choice Requires="p14">
      <p:transition spd="slow" p14:dur="2000" advTm="45911"/>
    </mc:Choice>
    <mc:Fallback xmlns="">
      <p:transition spd="slow" advTm="4591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F831C2-A830-44FA-9ACF-E76B28409A1E}"/>
              </a:ext>
            </a:extLst>
          </p:cNvPr>
          <p:cNvSpPr>
            <a:spLocks noGrp="1"/>
          </p:cNvSpPr>
          <p:nvPr>
            <p:ph type="sldNum" sz="quarter" idx="12"/>
          </p:nvPr>
        </p:nvSpPr>
        <p:spPr/>
        <p:txBody>
          <a:bodyPr/>
          <a:lstStyle/>
          <a:p>
            <a:pPr>
              <a:defRPr/>
            </a:pPr>
            <a:fld id="{6BEBE45F-B6D4-4A9D-95FF-8F9795DB54C5}" type="slidenum">
              <a:rPr lang="en-US" smtClean="0"/>
              <a:pPr>
                <a:defRPr/>
              </a:pPr>
              <a:t>6</a:t>
            </a:fld>
            <a:endParaRPr lang="en-US"/>
          </a:p>
        </p:txBody>
      </p:sp>
      <p:pic>
        <p:nvPicPr>
          <p:cNvPr id="3" name="Content Placeholder 58">
            <a:extLst>
              <a:ext uri="{FF2B5EF4-FFF2-40B4-BE49-F238E27FC236}">
                <a16:creationId xmlns:a16="http://schemas.microsoft.com/office/drawing/2014/main" id="{A778F870-8A61-4F96-AD3F-CFD099348D18}"/>
              </a:ext>
            </a:extLst>
          </p:cNvPr>
          <p:cNvPicPr>
            <a:picLocks noChangeAspect="1"/>
          </p:cNvPicPr>
          <p:nvPr/>
        </p:nvPicPr>
        <p:blipFill>
          <a:blip r:embed="rId2"/>
          <a:stretch>
            <a:fillRect/>
          </a:stretch>
        </p:blipFill>
        <p:spPr>
          <a:xfrm>
            <a:off x="457200" y="228600"/>
            <a:ext cx="5830738" cy="8862590"/>
          </a:xfrm>
          <a:prstGeom prst="rect">
            <a:avLst/>
          </a:prstGeom>
        </p:spPr>
      </p:pic>
    </p:spTree>
    <p:extLst>
      <p:ext uri="{BB962C8B-B14F-4D97-AF65-F5344CB8AC3E}">
        <p14:creationId xmlns:p14="http://schemas.microsoft.com/office/powerpoint/2010/main" val="22713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057C-20E1-479D-BDF9-8E05EC1658F6}"/>
              </a:ext>
            </a:extLst>
          </p:cNvPr>
          <p:cNvSpPr>
            <a:spLocks noGrp="1"/>
          </p:cNvSpPr>
          <p:nvPr>
            <p:ph type="title"/>
          </p:nvPr>
        </p:nvSpPr>
        <p:spPr>
          <a:xfrm>
            <a:off x="457200" y="231776"/>
            <a:ext cx="7772400" cy="987424"/>
          </a:xfrm>
        </p:spPr>
        <p:txBody>
          <a:bodyPr/>
          <a:lstStyle/>
          <a:p>
            <a:pPr algn="ctr"/>
            <a:r>
              <a:rPr lang="en-US" dirty="0"/>
              <a:t>Post Secondary Math Requirements</a:t>
            </a:r>
          </a:p>
        </p:txBody>
      </p:sp>
      <p:sp>
        <p:nvSpPr>
          <p:cNvPr id="3" name="Content Placeholder 2">
            <a:extLst>
              <a:ext uri="{FF2B5EF4-FFF2-40B4-BE49-F238E27FC236}">
                <a16:creationId xmlns:a16="http://schemas.microsoft.com/office/drawing/2014/main" id="{9AAB5221-CA9B-4797-A227-C522BEC8A708}"/>
              </a:ext>
            </a:extLst>
          </p:cNvPr>
          <p:cNvSpPr>
            <a:spLocks noGrp="1"/>
          </p:cNvSpPr>
          <p:nvPr>
            <p:ph idx="1"/>
          </p:nvPr>
        </p:nvSpPr>
        <p:spPr>
          <a:xfrm>
            <a:off x="457200" y="1219200"/>
            <a:ext cx="8229600" cy="5105400"/>
          </a:xfrm>
        </p:spPr>
        <p:txBody>
          <a:bodyPr>
            <a:normAutofit lnSpcReduction="10000"/>
          </a:bodyPr>
          <a:lstStyle/>
          <a:p>
            <a:r>
              <a:rPr lang="en-US" sz="2000" b="1" dirty="0"/>
              <a:t>Students and parents should research post-secondary requirements for programs of interest. Requirements vary from school to school. </a:t>
            </a:r>
            <a:endParaRPr lang="en-US" sz="2000" dirty="0"/>
          </a:p>
          <a:p>
            <a:r>
              <a:rPr lang="en-US" sz="2000" dirty="0"/>
              <a:t>Financial Workplace 110-Entrance into a Bachelor of Arts, Fine Arts, Social Sciences and various college programs that don’t require further math.</a:t>
            </a:r>
          </a:p>
          <a:p>
            <a:r>
              <a:rPr lang="en-US" sz="2000" dirty="0"/>
              <a:t>NRF 10, Foundations 110 &amp; 120-Bachelor of Nursing, BBA at some universities, such as Acadia, SMU (not UNB)</a:t>
            </a:r>
          </a:p>
          <a:p>
            <a:r>
              <a:rPr lang="en-US" sz="2000" dirty="0"/>
              <a:t>NRF 10, Foundations 110, Pre-Cal 110, 120A, 120B-Bachelor of Science and all Science related degrees, Comp. Science, Engineering, Some BBA programs (UNB)</a:t>
            </a:r>
          </a:p>
          <a:p>
            <a:r>
              <a:rPr lang="en-US" sz="2000" dirty="0"/>
              <a:t>Math 1208 This math, taken in grade 12 at LHHS, will provide credit for both high school and NBCC first year math for many NBCC trades’ programs; -see counsellor for list of programs this applies to. No NRF needed for this. GMF 10 is taken then Financial 110 and then  Math 1208.</a:t>
            </a:r>
          </a:p>
          <a:p>
            <a:endParaRPr lang="en-US" dirty="0"/>
          </a:p>
        </p:txBody>
      </p:sp>
      <p:sp>
        <p:nvSpPr>
          <p:cNvPr id="4" name="Slide Number Placeholder 3">
            <a:extLst>
              <a:ext uri="{FF2B5EF4-FFF2-40B4-BE49-F238E27FC236}">
                <a16:creationId xmlns:a16="http://schemas.microsoft.com/office/drawing/2014/main" id="{C5189B92-3B80-4768-B8AD-A8F9A84FC4EF}"/>
              </a:ext>
            </a:extLst>
          </p:cNvPr>
          <p:cNvSpPr>
            <a:spLocks noGrp="1"/>
          </p:cNvSpPr>
          <p:nvPr>
            <p:ph type="sldNum" sz="quarter" idx="12"/>
          </p:nvPr>
        </p:nvSpPr>
        <p:spPr/>
        <p:txBody>
          <a:bodyPr/>
          <a:lstStyle/>
          <a:p>
            <a:pPr>
              <a:defRPr/>
            </a:pPr>
            <a:fld id="{9148117B-D49B-49A3-98F8-BFF57CC44457}" type="slidenum">
              <a:rPr lang="en-US" smtClean="0"/>
              <a:pPr>
                <a:defRPr/>
              </a:pPr>
              <a:t>7</a:t>
            </a:fld>
            <a:endParaRPr lang="en-US"/>
          </a:p>
        </p:txBody>
      </p:sp>
    </p:spTree>
    <p:extLst>
      <p:ext uri="{BB962C8B-B14F-4D97-AF65-F5344CB8AC3E}">
        <p14:creationId xmlns:p14="http://schemas.microsoft.com/office/powerpoint/2010/main" val="353080736"/>
      </p:ext>
    </p:extLst>
  </p:cSld>
  <p:clrMapOvr>
    <a:masterClrMapping/>
  </p:clrMapOvr>
  <mc:AlternateContent xmlns:mc="http://schemas.openxmlformats.org/markup-compatibility/2006" xmlns:p14="http://schemas.microsoft.com/office/powerpoint/2010/main">
    <mc:Choice Requires="p14">
      <p:transition spd="slow" p14:dur="2000" advTm="68555"/>
    </mc:Choice>
    <mc:Fallback xmlns="">
      <p:transition spd="slow" advTm="6855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362A-A7B2-4BB7-9E73-264154304A89}"/>
              </a:ext>
            </a:extLst>
          </p:cNvPr>
          <p:cNvSpPr>
            <a:spLocks noGrp="1"/>
          </p:cNvSpPr>
          <p:nvPr>
            <p:ph type="title"/>
          </p:nvPr>
        </p:nvSpPr>
        <p:spPr>
          <a:xfrm>
            <a:off x="447823" y="338664"/>
            <a:ext cx="8305800" cy="1456267"/>
          </a:xfrm>
        </p:spPr>
        <p:txBody>
          <a:bodyPr>
            <a:normAutofit/>
          </a:bodyPr>
          <a:lstStyle/>
          <a:p>
            <a:r>
              <a:rPr lang="en-US" dirty="0"/>
              <a:t>Grade 10 electives</a:t>
            </a:r>
            <a:br>
              <a:rPr lang="en-US" dirty="0"/>
            </a:br>
            <a:r>
              <a:rPr lang="en-US" sz="2000" dirty="0"/>
              <a:t>You must choose two electives and one alternate</a:t>
            </a:r>
          </a:p>
        </p:txBody>
      </p:sp>
      <p:graphicFrame>
        <p:nvGraphicFramePr>
          <p:cNvPr id="11" name="Content Placeholder 2">
            <a:extLst>
              <a:ext uri="{FF2B5EF4-FFF2-40B4-BE49-F238E27FC236}">
                <a16:creationId xmlns:a16="http://schemas.microsoft.com/office/drawing/2014/main" id="{916C6FFF-6833-4455-AA78-0EFDBDE967EE}"/>
              </a:ext>
            </a:extLst>
          </p:cNvPr>
          <p:cNvGraphicFramePr>
            <a:graphicFrameLocks noGrp="1"/>
          </p:cNvGraphicFramePr>
          <p:nvPr>
            <p:ph sz="half" idx="1"/>
            <p:extLst>
              <p:ext uri="{D42A27DB-BD31-4B8C-83A1-F6EECF244321}">
                <p14:modId xmlns:p14="http://schemas.microsoft.com/office/powerpoint/2010/main" val="4229848896"/>
              </p:ext>
            </p:extLst>
          </p:nvPr>
        </p:nvGraphicFramePr>
        <p:xfrm>
          <a:off x="1066800" y="1981200"/>
          <a:ext cx="4648200" cy="36854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749F1407-CE6F-4330-BB68-FD3955BAD318}"/>
              </a:ext>
            </a:extLst>
          </p:cNvPr>
          <p:cNvSpPr>
            <a:spLocks noGrp="1"/>
          </p:cNvSpPr>
          <p:nvPr>
            <p:ph type="sldNum" sz="quarter" idx="12"/>
          </p:nvPr>
        </p:nvSpPr>
        <p:spPr/>
        <p:txBody>
          <a:bodyPr/>
          <a:lstStyle/>
          <a:p>
            <a:pPr>
              <a:defRPr/>
            </a:pPr>
            <a:fld id="{2CCA540D-D9F4-467F-A648-0EED6B7E0E25}" type="slidenum">
              <a:rPr lang="en-US" smtClean="0"/>
              <a:pPr>
                <a:defRPr/>
              </a:pPr>
              <a:t>8</a:t>
            </a:fld>
            <a:endParaRPr lang="en-US"/>
          </a:p>
        </p:txBody>
      </p:sp>
    </p:spTree>
    <p:extLst>
      <p:ext uri="{BB962C8B-B14F-4D97-AF65-F5344CB8AC3E}">
        <p14:creationId xmlns:p14="http://schemas.microsoft.com/office/powerpoint/2010/main" val="2211706879"/>
      </p:ext>
    </p:extLst>
  </p:cSld>
  <p:clrMapOvr>
    <a:masterClrMapping/>
  </p:clrMapOvr>
  <mc:AlternateContent xmlns:mc="http://schemas.openxmlformats.org/markup-compatibility/2006" xmlns:p14="http://schemas.microsoft.com/office/powerpoint/2010/main">
    <mc:Choice Requires="p14">
      <p:transition spd="slow" p14:dur="2000" advTm="49141"/>
    </mc:Choice>
    <mc:Fallback xmlns="">
      <p:transition spd="slow" advTm="4914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F916-B793-43E2-8E0B-CA0D68F26DC2}"/>
              </a:ext>
            </a:extLst>
          </p:cNvPr>
          <p:cNvSpPr>
            <a:spLocks noGrp="1"/>
          </p:cNvSpPr>
          <p:nvPr>
            <p:ph type="title"/>
          </p:nvPr>
        </p:nvSpPr>
        <p:spPr/>
        <p:txBody>
          <a:bodyPr/>
          <a:lstStyle/>
          <a:p>
            <a:r>
              <a:rPr lang="en-US" dirty="0"/>
              <a:t>Essential Skills Achievement Pathway (ESAP) Program</a:t>
            </a:r>
          </a:p>
        </p:txBody>
      </p:sp>
      <p:sp>
        <p:nvSpPr>
          <p:cNvPr id="3" name="Slide Number Placeholder 2">
            <a:extLst>
              <a:ext uri="{FF2B5EF4-FFF2-40B4-BE49-F238E27FC236}">
                <a16:creationId xmlns:a16="http://schemas.microsoft.com/office/drawing/2014/main" id="{8A918989-B86B-4D36-8A7B-E5F9DD5EDA02}"/>
              </a:ext>
            </a:extLst>
          </p:cNvPr>
          <p:cNvSpPr>
            <a:spLocks noGrp="1"/>
          </p:cNvSpPr>
          <p:nvPr>
            <p:ph type="sldNum" sz="quarter" idx="12"/>
          </p:nvPr>
        </p:nvSpPr>
        <p:spPr/>
        <p:txBody>
          <a:bodyPr/>
          <a:lstStyle/>
          <a:p>
            <a:pPr>
              <a:defRPr/>
            </a:pPr>
            <a:fld id="{9030CAA3-0322-4AE0-B8CB-236BCD8D6809}" type="slidenum">
              <a:rPr lang="en-US" smtClean="0"/>
              <a:pPr>
                <a:defRPr/>
              </a:pPr>
              <a:t>9</a:t>
            </a:fld>
            <a:endParaRPr lang="en-US"/>
          </a:p>
        </p:txBody>
      </p:sp>
      <p:sp>
        <p:nvSpPr>
          <p:cNvPr id="5" name="TextBox 4">
            <a:extLst>
              <a:ext uri="{FF2B5EF4-FFF2-40B4-BE49-F238E27FC236}">
                <a16:creationId xmlns:a16="http://schemas.microsoft.com/office/drawing/2014/main" id="{5E1CCD20-A80D-4F7E-B654-1DA74E590E4E}"/>
              </a:ext>
            </a:extLst>
          </p:cNvPr>
          <p:cNvSpPr txBox="1"/>
          <p:nvPr/>
        </p:nvSpPr>
        <p:spPr>
          <a:xfrm>
            <a:off x="609599" y="2046412"/>
            <a:ext cx="7543801" cy="4247317"/>
          </a:xfrm>
          <a:prstGeom prst="rect">
            <a:avLst/>
          </a:prstGeom>
          <a:noFill/>
        </p:spPr>
        <p:txBody>
          <a:bodyPr wrap="square">
            <a:spAutoFit/>
          </a:bodyPr>
          <a:lstStyle/>
          <a:p>
            <a:r>
              <a:rPr lang="en-US" dirty="0"/>
              <a:t>The Essential Skills Achievement Pathway (ESAP) Program is an opportunity for students to earn a high school diploma that prepares them for a post-secondary education, apprenticeship, or the world of work. The program consists of personalized learning opportunities that allow students to explore their skills, talents, abilities and interests while intentionally attaining the 9 federally identified Essential Skills (i.e., reading text, document use, writing, numeracy, oral communication, thinking skills, working with others, computer use and continuous learning.) Proficiency in these skills is demonstrated and evaluated through problem and project-based learning in the classroom, community and workplace. The ESAP program prepares students for the current skills-based economy as well as future work, learning and life. Students must a full course load for now but listen to the announcements for more information about this program.  It starts during the second semester of grade 10.</a:t>
            </a:r>
          </a:p>
        </p:txBody>
      </p:sp>
    </p:spTree>
    <p:extLst>
      <p:ext uri="{BB962C8B-B14F-4D97-AF65-F5344CB8AC3E}">
        <p14:creationId xmlns:p14="http://schemas.microsoft.com/office/powerpoint/2010/main" val="9044149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Categories xmlns="1e050540-abf7-4cd0-9094-0488f67136b7">Guidance-Course Selection</DocumentCategories>
    <PublishingExpirationDate xmlns="http://schemas.microsoft.com/sharepoint/v3" xsi:nil="true"/>
    <DocumentForm xmlns="1e050540-abf7-4cd0-9094-0488f67136b7">No</DocumentForm>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EDF804324D31F74C9B8106E224190762" ma:contentTypeVersion="9" ma:contentTypeDescription="" ma:contentTypeScope="" ma:versionID="7dfa8e0ae6d7a7016ee584566b5265c2">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4cc6403f1885bf9118ffb46d1ebf166c"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nillable="true" ma:displayName="Document Form" ma:default="No" ma:description="Is this a form?" ma:format="Dropdown" ma:internalName="DocumentForm" ma:readOnly="false">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9C66DE-6E26-4C1E-986B-C2BCE7490E76}"/>
</file>

<file path=customXml/itemProps2.xml><?xml version="1.0" encoding="utf-8"?>
<ds:datastoreItem xmlns:ds="http://schemas.openxmlformats.org/officeDocument/2006/customXml" ds:itemID="{C786EE25-2AA5-4AEF-8E42-E458BE131B93}"/>
</file>

<file path=customXml/itemProps3.xml><?xml version="1.0" encoding="utf-8"?>
<ds:datastoreItem xmlns:ds="http://schemas.openxmlformats.org/officeDocument/2006/customXml" ds:itemID="{3198C2CB-6BB0-4A60-BA19-DA70F2BBB1B4}"/>
</file>

<file path=docProps/app.xml><?xml version="1.0" encoding="utf-8"?>
<Properties xmlns="http://schemas.openxmlformats.org/officeDocument/2006/extended-properties" xmlns:vt="http://schemas.openxmlformats.org/officeDocument/2006/docPropsVTypes">
  <Template>Facet</Template>
  <TotalTime>3252</TotalTime>
  <Words>756</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 Antiqua</vt:lpstr>
      <vt:lpstr>Trebuchet MS</vt:lpstr>
      <vt:lpstr>Wingdings</vt:lpstr>
      <vt:lpstr>Wingdings 3</vt:lpstr>
      <vt:lpstr>Facet</vt:lpstr>
      <vt:lpstr>Entering Grade 10</vt:lpstr>
      <vt:lpstr>Grade 10 Compulsory Courses</vt:lpstr>
      <vt:lpstr>Elective Credit Courses You Choose either Numbers Relations &amp; Functions 10 /FI Numbers Relations and Functions 10  OR an alternate credit.</vt:lpstr>
      <vt:lpstr>Numbers Relations &amp; Functions 10</vt:lpstr>
      <vt:lpstr>Two math credits are needed for GRADUATION REQUIREMENTS.</vt:lpstr>
      <vt:lpstr>PowerPoint Presentation</vt:lpstr>
      <vt:lpstr>Post Secondary Math Requirements</vt:lpstr>
      <vt:lpstr>Grade 10 electives You must choose two electives and one alternate</vt:lpstr>
      <vt:lpstr>Essential Skills Achievement Pathway (ESAP) Program</vt:lpstr>
      <vt:lpstr>Course Selection Process</vt:lpstr>
    </vt:vector>
  </TitlesOfParts>
  <Company>nbdoe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dc:title>
  <dc:creator>nbdoe</dc:creator>
  <cp:lastModifiedBy>Hepditch, Kimberly     (ASD-W)</cp:lastModifiedBy>
  <cp:revision>145</cp:revision>
  <dcterms:created xsi:type="dcterms:W3CDTF">2007-02-13T23:57:56Z</dcterms:created>
  <dcterms:modified xsi:type="dcterms:W3CDTF">2021-02-20T22:33:24Z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0x010100F2A1E1E4D320C749A22EC3F91FD053D600EDF804324D31F74C9B8106E224190762</vt:lpwstr>
  </property>
</Properties>
</file>